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4"/>
    <p:sldMasterId id="2147483780" r:id="rId5"/>
  </p:sldMasterIdLst>
  <p:notesMasterIdLst>
    <p:notesMasterId r:id="rId19"/>
  </p:notesMasterIdLst>
  <p:sldIdLst>
    <p:sldId id="256" r:id="rId6"/>
    <p:sldId id="1952" r:id="rId7"/>
    <p:sldId id="1945" r:id="rId8"/>
    <p:sldId id="2076137986" r:id="rId9"/>
    <p:sldId id="2076137977" r:id="rId10"/>
    <p:sldId id="2076137990" r:id="rId11"/>
    <p:sldId id="2076137973" r:id="rId12"/>
    <p:sldId id="2076137962" r:id="rId13"/>
    <p:sldId id="2076137989" r:id="rId14"/>
    <p:sldId id="2076137984" r:id="rId15"/>
    <p:sldId id="2076137982" r:id="rId16"/>
    <p:sldId id="2076137985" r:id="rId17"/>
    <p:sldId id="1951" r:id="rId18"/>
  </p:sldIdLst>
  <p:sldSz cx="12192000" cy="6858000"/>
  <p:notesSz cx="6858000" cy="9144000"/>
  <p:embeddedFontLst>
    <p:embeddedFont>
      <p:font typeface="Arial Black" panose="020B0A04020102020204" pitchFamily="34" charset="0"/>
      <p:bold r:id="rId20"/>
    </p:embeddedFont>
    <p:embeddedFont>
      <p:font typeface="Calibri" panose="020F0502020204030204" pitchFamily="34" charset="0"/>
      <p:regular r:id="rId21"/>
      <p:bold r:id="rId22"/>
      <p:italic r:id="rId23"/>
      <p:boldItalic r:id="rId24"/>
    </p:embeddedFont>
    <p:embeddedFont>
      <p:font typeface="Montserrat" panose="00000500000000000000" pitchFamily="2" charset="0"/>
      <p:regular r:id="rId25"/>
      <p:bold r:id="rId26"/>
      <p:italic r:id="rId27"/>
      <p:boldItalic r:id="rId28"/>
    </p:embeddedFont>
    <p:embeddedFont>
      <p:font typeface="Montserrat ExtraBold" panose="00000900000000000000" pitchFamily="2" charset="0"/>
      <p:bold r:id="rId29"/>
      <p:boldItalic r:id="rId30"/>
    </p:embeddedFont>
    <p:embeddedFont>
      <p:font typeface="Montserrat Medium" panose="00000600000000000000" pitchFamily="2" charset="0"/>
      <p:regular r:id="rId31"/>
      <p: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234" userDrawn="1">
          <p15:clr>
            <a:srgbClr val="A4A3A4"/>
          </p15:clr>
        </p15:guide>
        <p15:guide id="4" pos="7537" userDrawn="1">
          <p15:clr>
            <a:srgbClr val="A4A3A4"/>
          </p15:clr>
        </p15:guide>
        <p15:guide id="5" pos="5677" userDrawn="1">
          <p15:clr>
            <a:srgbClr val="A4A3A4"/>
          </p15:clr>
        </p15:guide>
        <p15:guide id="6" pos="2139" userDrawn="1">
          <p15:clr>
            <a:srgbClr val="A4A3A4"/>
          </p15:clr>
        </p15:guide>
        <p15:guide id="7" pos="302" userDrawn="1">
          <p15:clr>
            <a:srgbClr val="A4A3A4"/>
          </p15:clr>
        </p15:guide>
        <p15:guide id="8" pos="7378" userDrawn="1">
          <p15:clr>
            <a:srgbClr val="A4A3A4"/>
          </p15:clr>
        </p15:guide>
        <p15:guide id="9" pos="7151" userDrawn="1">
          <p15:clr>
            <a:srgbClr val="A4A3A4"/>
          </p15:clr>
        </p15:guide>
        <p15:guide id="10" orient="horz" pos="2341" userDrawn="1">
          <p15:clr>
            <a:srgbClr val="A4A3A4"/>
          </p15:clr>
        </p15:guide>
        <p15:guide id="11" pos="2230" userDrawn="1">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33" roundtripDataSignature="AMtx7miYUjKl31CTliCMED0alpv5yOA/Bw=="/>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2EA1299-4604-78A9-A09E-6FB660A7EF48}" name="Vianney DALMAS" initials="VD" userId="S::vianney.dalmas@talan.com::3702278c-4bdc-4750-a637-d4ce582e3cc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Lucie WOZNIAK" initials="LW" lastIdx="3" clrIdx="0">
    <p:extLst>
      <p:ext uri="{19B8F6BF-5375-455C-9EA6-DF929625EA0E}">
        <p15:presenceInfo xmlns:p15="http://schemas.microsoft.com/office/powerpoint/2012/main" userId="S::lucie.wozniak@talan.com::e87ce118-2b50-48c0-af0d-f4afc4c24365" providerId="AD"/>
      </p:ext>
    </p:extLst>
  </p:cmAuthor>
  <p:cmAuthor id="2" name="Paul POURTOY" initials="PP" lastIdx="1" clrIdx="1">
    <p:extLst>
      <p:ext uri="{19B8F6BF-5375-455C-9EA6-DF929625EA0E}">
        <p15:presenceInfo xmlns:p15="http://schemas.microsoft.com/office/powerpoint/2012/main" userId="Paul POURTOY" providerId="None"/>
      </p:ext>
    </p:extLst>
  </p:cmAuthor>
  <p:cmAuthor id="3" name="Jean GRANDEMANGE" initials="JG" lastIdx="1" clrIdx="2">
    <p:extLst>
      <p:ext uri="{19B8F6BF-5375-455C-9EA6-DF929625EA0E}">
        <p15:presenceInfo xmlns:p15="http://schemas.microsoft.com/office/powerpoint/2012/main" userId="S::jean.grandemange@talan.com::faf07584-8716-430e-b66d-4ceae2fe845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388A"/>
    <a:srgbClr val="C8D4F3"/>
    <a:srgbClr val="E3E1EE"/>
    <a:srgbClr val="45D896"/>
    <a:srgbClr val="45D1D7"/>
    <a:srgbClr val="257A9D"/>
    <a:srgbClr val="0091FF"/>
    <a:srgbClr val="203F8D"/>
    <a:srgbClr val="F2F2F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396CDF-120A-4860-858C-9AF485BCF2A6}" v="62" dt="2022-07-18T14:24:16.136"/>
    <p1510:client id="{E314D35E-3C1F-4E46-B252-BBF58D537CD3}" v="45" dt="2022-07-19T10:21:47.134"/>
  </p1510:revLst>
</p1510:revInfo>
</file>

<file path=ppt/tableStyles.xml><?xml version="1.0" encoding="utf-8"?>
<a:tblStyleLst xmlns:a="http://schemas.openxmlformats.org/drawingml/2006/main" def="{793D81CF-94F2-401A-BA57-92F5A7B2D0C5}">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Style moyen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Style moyen 1 - Accentuation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Style moyen 1 - Accentuation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E171933-4619-4E11-9A3F-F7608DF75F80}" styleName="Style moyen 1 - Accentuation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Style moyen 1 - Accentuation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Style moyen 1 - Accentuation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E8034E78-7F5D-4C2E-B375-FC64B27BC917}" styleName="Style foncé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EC20E35-A176-4012-BC5E-935CFFF8708E}" styleName="Style moyen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16DA210-FB5B-4158-B5E0-FEB733F419BA}" styleName="Style clair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Style foncé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BDBED569-4797-4DF1-A0F4-6AAB3CD982D8}" styleName="Style léger 3 - Accentuation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8FD4443E-F989-4FC4-A0C8-D5A2AF1F390B}" styleName="Style foncé 1 - Accentuation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0A15C55-8517-42AA-B614-E9B94910E393}" styleName="Style moyen 2 - Accentuation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E9639D4-E3E2-4D34-9284-5A2195B3D0D7}" styleName="Style clair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3296810-A885-4BE3-A3E7-6D5BEEA58F35}" styleName="Style moyen 2 - Accentuation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AF606853-7671-496A-8E4F-DF71F8EC918B}" styleName="Style foncé 1 - Accentuation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Style foncé 2 - Accentuation 5/Accentuation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E929F9F4-4A8F-4326-A1B4-22849713DDAB}" styleName="Style foncé 1 - Accentuation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Style foncé 2 - Accentuation 3/Accentuation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25E5076-3810-47DD-B79F-674D7AD40C01}" styleName="Style foncé 1 - Accentuation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Style foncé 2 - Accentuation 1/Accentuation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94" autoAdjust="0"/>
    <p:restoredTop sz="94660"/>
  </p:normalViewPr>
  <p:slideViewPr>
    <p:cSldViewPr snapToGrid="0">
      <p:cViewPr>
        <p:scale>
          <a:sx n="75" d="100"/>
          <a:sy n="75" d="100"/>
        </p:scale>
        <p:origin x="444" y="-240"/>
      </p:cViewPr>
      <p:guideLst>
        <p:guide orient="horz" pos="2160"/>
        <p:guide pos="3840"/>
        <p:guide pos="234"/>
        <p:guide pos="7537"/>
        <p:guide pos="5677"/>
        <p:guide pos="2139"/>
        <p:guide pos="302"/>
        <p:guide pos="7378"/>
        <p:guide pos="7151"/>
        <p:guide orient="horz" pos="2341"/>
        <p:guide pos="223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font" Target="fonts/font7.fntdata"/><Relationship Id="rId21" Type="http://schemas.openxmlformats.org/officeDocument/2006/relationships/font" Target="fonts/font2.fntdata"/><Relationship Id="rId133" Type="http://customschemas.google.com/relationships/presentationmetadata" Target="metadata"/><Relationship Id="rId138"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font" Target="fonts/font6.fntdata"/><Relationship Id="rId13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font" Target="fonts/font1.fntdata"/><Relationship Id="rId29" Type="http://schemas.openxmlformats.org/officeDocument/2006/relationships/font" Target="fonts/font10.fntdata"/><Relationship Id="rId14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font" Target="fonts/font5.fntdata"/><Relationship Id="rId32" Type="http://schemas.openxmlformats.org/officeDocument/2006/relationships/font" Target="fonts/font13.fntdata"/><Relationship Id="rId136"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5.xml"/><Relationship Id="rId19" Type="http://schemas.openxmlformats.org/officeDocument/2006/relationships/notesMaster" Target="notesMasters/notesMaster1.xml"/><Relationship Id="rId31" Type="http://schemas.openxmlformats.org/officeDocument/2006/relationships/font" Target="fonts/font12.fntdata"/><Relationship Id="rId13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134" Type="http://schemas.openxmlformats.org/officeDocument/2006/relationships/commentAuthors" Target="commentAuthors.xml"/><Relationship Id="rId139" Type="http://schemas.microsoft.com/office/2015/10/relationships/revisionInfo" Target="revisionInfo.xml"/><Relationship Id="rId8" Type="http://schemas.openxmlformats.org/officeDocument/2006/relationships/slide" Target="slides/slide3.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‹N°›</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9" name="Google Shape;279;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0" name="Google Shape;280;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Montserrat" panose="00000500000000000000" pitchFamily="2" charset="0"/>
              </a:rPr>
              <a:pPr marL="0" lvl="0" indent="0" algn="r" rtl="0">
                <a:spcBef>
                  <a:spcPts val="0"/>
                </a:spcBef>
                <a:spcAft>
                  <a:spcPts val="0"/>
                </a:spcAft>
                <a:buNone/>
              </a:pPr>
              <a:t>1</a:t>
            </a:fld>
            <a:endParaRPr lang="fr-FR">
              <a:latin typeface="Montserrat" panose="00000500000000000000" pitchFamily="2"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a:p>
        </p:txBody>
      </p:sp>
    </p:spTree>
    <p:extLst>
      <p:ext uri="{BB962C8B-B14F-4D97-AF65-F5344CB8AC3E}">
        <p14:creationId xmlns:p14="http://schemas.microsoft.com/office/powerpoint/2010/main" val="23292188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39646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470115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646904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uverture" type="title">
  <p:cSld name="TITLE">
    <p:spTree>
      <p:nvGrpSpPr>
        <p:cNvPr id="1" name="Shape 11"/>
        <p:cNvGrpSpPr/>
        <p:nvPr/>
      </p:nvGrpSpPr>
      <p:grpSpPr>
        <a:xfrm>
          <a:off x="0" y="0"/>
          <a:ext cx="0" cy="0"/>
          <a:chOff x="0" y="0"/>
          <a:chExt cx="0" cy="0"/>
        </a:xfrm>
      </p:grpSpPr>
      <p:pic>
        <p:nvPicPr>
          <p:cNvPr id="12" name="Google Shape;12;p41"/>
          <p:cNvPicPr preferRelativeResize="0"/>
          <p:nvPr/>
        </p:nvPicPr>
        <p:blipFill rotWithShape="1">
          <a:blip r:embed="rId2">
            <a:alphaModFix/>
          </a:blip>
          <a:srcRect/>
          <a:stretch/>
        </p:blipFill>
        <p:spPr>
          <a:xfrm>
            <a:off x="3" y="0"/>
            <a:ext cx="12191999" cy="6858000"/>
          </a:xfrm>
          <a:prstGeom prst="rect">
            <a:avLst/>
          </a:prstGeom>
          <a:noFill/>
          <a:ln>
            <a:noFill/>
          </a:ln>
        </p:spPr>
      </p:pic>
      <p:pic>
        <p:nvPicPr>
          <p:cNvPr id="13" name="Google Shape;13;p41"/>
          <p:cNvPicPr preferRelativeResize="0"/>
          <p:nvPr/>
        </p:nvPicPr>
        <p:blipFill rotWithShape="1">
          <a:blip r:embed="rId3">
            <a:alphaModFix/>
          </a:blip>
          <a:srcRect/>
          <a:stretch/>
        </p:blipFill>
        <p:spPr>
          <a:xfrm>
            <a:off x="0" y="0"/>
            <a:ext cx="12087492" cy="6858000"/>
          </a:xfrm>
          <a:prstGeom prst="rect">
            <a:avLst/>
          </a:prstGeom>
          <a:noFill/>
          <a:ln>
            <a:noFill/>
          </a:ln>
        </p:spPr>
      </p:pic>
      <p:pic>
        <p:nvPicPr>
          <p:cNvPr id="14" name="Google Shape;14;p41"/>
          <p:cNvPicPr preferRelativeResize="0"/>
          <p:nvPr/>
        </p:nvPicPr>
        <p:blipFill>
          <a:blip r:embed="rId4"/>
          <a:srcRect/>
          <a:stretch/>
        </p:blipFill>
        <p:spPr>
          <a:xfrm>
            <a:off x="8621647" y="2498303"/>
            <a:ext cx="3309151" cy="1861397"/>
          </a:xfrm>
          <a:prstGeom prst="rect">
            <a:avLst/>
          </a:prstGeom>
          <a:noFill/>
          <a:ln>
            <a:noFill/>
          </a:ln>
        </p:spPr>
      </p:pic>
      <p:sp>
        <p:nvSpPr>
          <p:cNvPr id="15" name="Google Shape;15;p41"/>
          <p:cNvSpPr txBox="1">
            <a:spLocks noGrp="1"/>
          </p:cNvSpPr>
          <p:nvPr>
            <p:ph type="ctrTitle"/>
          </p:nvPr>
        </p:nvSpPr>
        <p:spPr>
          <a:xfrm>
            <a:off x="350533" y="697581"/>
            <a:ext cx="9144000" cy="443199"/>
          </a:xfrm>
          <a:prstGeom prst="rect">
            <a:avLst/>
          </a:prstGeom>
          <a:noFill/>
          <a:ln>
            <a:noFill/>
          </a:ln>
        </p:spPr>
        <p:txBody>
          <a:bodyPr spcFirstLastPara="1" wrap="square" lIns="0" tIns="0" rIns="0" bIns="0" anchor="b" anchorCtr="0">
            <a:spAutoFit/>
          </a:bodyPr>
          <a:lstStyle>
            <a:lvl1pPr marR="0" lvl="0" algn="l" rtl="0">
              <a:lnSpc>
                <a:spcPct val="90000"/>
              </a:lnSpc>
              <a:spcBef>
                <a:spcPts val="0"/>
              </a:spcBef>
              <a:spcAft>
                <a:spcPts val="0"/>
              </a:spcAft>
              <a:buClr>
                <a:schemeClr val="lt1"/>
              </a:buClr>
              <a:buSzPts val="3200"/>
              <a:buFont typeface="Montserrat"/>
              <a:buNone/>
              <a:defRPr sz="3200" b="1" i="0" u="none" strike="noStrike" cap="none">
                <a:solidFill>
                  <a:schemeClr val="lt1"/>
                </a:solidFill>
                <a:latin typeface="Montserrat" panose="00000500000000000000" pitchFamily="2" charset="0"/>
                <a:ea typeface="Montserrat" panose="00000500000000000000" pitchFamily="2" charset="0"/>
                <a:cs typeface="Arial" panose="020B0604020202020204" pitchFamily="34" charset="0"/>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fr-FR"/>
              <a:t>Modifiez le style du titre</a:t>
            </a:r>
            <a:endParaRPr/>
          </a:p>
        </p:txBody>
      </p:sp>
      <p:sp>
        <p:nvSpPr>
          <p:cNvPr id="16" name="Google Shape;16;p41"/>
          <p:cNvSpPr txBox="1">
            <a:spLocks noGrp="1"/>
          </p:cNvSpPr>
          <p:nvPr>
            <p:ph type="subTitle" idx="1"/>
          </p:nvPr>
        </p:nvSpPr>
        <p:spPr>
          <a:xfrm>
            <a:off x="350533" y="1687289"/>
            <a:ext cx="9144000" cy="554511"/>
          </a:xfrm>
          <a:prstGeom prst="rect">
            <a:avLst/>
          </a:prstGeom>
          <a:noFill/>
          <a:ln>
            <a:noFill/>
          </a:ln>
        </p:spPr>
        <p:txBody>
          <a:bodyPr spcFirstLastPara="1" wrap="square" lIns="0" tIns="0" rIns="0" bIns="0" anchor="t" anchorCtr="0">
            <a:spAutoFit/>
          </a:bodyPr>
          <a:lstStyle>
            <a:lvl1pPr marR="0" lvl="0" algn="l" rtl="0">
              <a:lnSpc>
                <a:spcPct val="90000"/>
              </a:lnSpc>
              <a:spcBef>
                <a:spcPts val="1333"/>
              </a:spcBef>
              <a:spcAft>
                <a:spcPts val="0"/>
              </a:spcAft>
              <a:buClr>
                <a:schemeClr val="lt1"/>
              </a:buClr>
              <a:buSzPts val="2800"/>
              <a:buFont typeface="Arial"/>
              <a:buNone/>
              <a:defRPr sz="2800" b="0" i="0" u="none" strike="noStrike" cap="none">
                <a:solidFill>
                  <a:schemeClr val="lt1"/>
                </a:solidFill>
                <a:latin typeface="Montserrat" panose="00000500000000000000" pitchFamily="2" charset="0"/>
                <a:ea typeface="Montserrat" panose="00000500000000000000" pitchFamily="2" charset="0"/>
                <a:cs typeface="Arial" panose="020B0604020202020204" pitchFamily="34" charset="0"/>
                <a:sym typeface="Montserrat"/>
              </a:defRPr>
            </a:lvl1pPr>
            <a:lvl2pPr marR="0" lvl="1" algn="ctr" rtl="0">
              <a:lnSpc>
                <a:spcPct val="90000"/>
              </a:lnSpc>
              <a:spcBef>
                <a:spcPts val="667"/>
              </a:spcBef>
              <a:spcAft>
                <a:spcPts val="0"/>
              </a:spcAft>
              <a:buClr>
                <a:schemeClr val="dk2"/>
              </a:buClr>
              <a:buSzPts val="2667"/>
              <a:buFont typeface="Arial"/>
              <a:buNone/>
              <a:defRPr sz="2667" b="0" i="0" u="none" strike="noStrike" cap="none">
                <a:solidFill>
                  <a:schemeClr val="dk2"/>
                </a:solidFill>
                <a:latin typeface="Montserrat"/>
                <a:ea typeface="Montserrat"/>
                <a:cs typeface="Montserrat"/>
                <a:sym typeface="Montserrat"/>
              </a:defRPr>
            </a:lvl2pPr>
            <a:lvl3pPr marR="0" lvl="2" algn="ctr" rtl="0">
              <a:lnSpc>
                <a:spcPct val="90000"/>
              </a:lnSpc>
              <a:spcBef>
                <a:spcPts val="667"/>
              </a:spcBef>
              <a:spcAft>
                <a:spcPts val="0"/>
              </a:spcAft>
              <a:buClr>
                <a:schemeClr val="accent1"/>
              </a:buClr>
              <a:buSzPts val="2400"/>
              <a:buFont typeface="Arial"/>
              <a:buNone/>
              <a:defRPr sz="2400" b="0" i="0" u="none" strike="noStrike" cap="none">
                <a:solidFill>
                  <a:schemeClr val="dk2"/>
                </a:solidFill>
                <a:latin typeface="Montserrat"/>
                <a:ea typeface="Montserrat"/>
                <a:cs typeface="Montserrat"/>
                <a:sym typeface="Montserrat"/>
              </a:defRPr>
            </a:lvl3pPr>
            <a:lvl4pPr marR="0" lvl="3" algn="ctr" rtl="0">
              <a:lnSpc>
                <a:spcPct val="90000"/>
              </a:lnSpc>
              <a:spcBef>
                <a:spcPts val="667"/>
              </a:spcBef>
              <a:spcAft>
                <a:spcPts val="0"/>
              </a:spcAft>
              <a:buClr>
                <a:schemeClr val="dk1"/>
              </a:buClr>
              <a:buSzPts val="2133"/>
              <a:buFont typeface="Arial"/>
              <a:buNone/>
              <a:defRPr sz="2133" b="0" i="0" u="none" strike="noStrike" cap="none">
                <a:solidFill>
                  <a:schemeClr val="dk1"/>
                </a:solidFill>
                <a:latin typeface="Montserrat"/>
                <a:ea typeface="Montserrat"/>
                <a:cs typeface="Montserrat"/>
                <a:sym typeface="Montserrat"/>
              </a:defRPr>
            </a:lvl4pPr>
            <a:lvl5pPr marR="0" lvl="4" algn="ctr" rtl="0">
              <a:lnSpc>
                <a:spcPct val="90000"/>
              </a:lnSpc>
              <a:spcBef>
                <a:spcPts val="667"/>
              </a:spcBef>
              <a:spcAft>
                <a:spcPts val="0"/>
              </a:spcAft>
              <a:buClr>
                <a:schemeClr val="dk1"/>
              </a:buClr>
              <a:buSzPts val="2133"/>
              <a:buFont typeface="Arial"/>
              <a:buNone/>
              <a:defRPr sz="2133" b="0" i="0" u="none" strike="noStrike" cap="none">
                <a:solidFill>
                  <a:schemeClr val="dk1"/>
                </a:solidFill>
                <a:latin typeface="Montserrat"/>
                <a:ea typeface="Montserrat"/>
                <a:cs typeface="Montserrat"/>
                <a:sym typeface="Montserrat"/>
              </a:defRPr>
            </a:lvl5pPr>
            <a:lvl6pPr marR="0" lvl="5" algn="ctr" rtl="0">
              <a:lnSpc>
                <a:spcPct val="90000"/>
              </a:lnSpc>
              <a:spcBef>
                <a:spcPts val="667"/>
              </a:spcBef>
              <a:spcAft>
                <a:spcPts val="0"/>
              </a:spcAft>
              <a:buClr>
                <a:schemeClr val="dk1"/>
              </a:buClr>
              <a:buSzPts val="2133"/>
              <a:buFont typeface="Arial"/>
              <a:buNone/>
              <a:defRPr sz="2133" b="0" i="0" u="none" strike="noStrike" cap="none">
                <a:solidFill>
                  <a:schemeClr val="dk1"/>
                </a:solidFill>
                <a:latin typeface="Montserrat"/>
                <a:ea typeface="Montserrat"/>
                <a:cs typeface="Montserrat"/>
                <a:sym typeface="Montserrat"/>
              </a:defRPr>
            </a:lvl6pPr>
            <a:lvl7pPr marR="0" lvl="6" algn="ctr" rtl="0">
              <a:lnSpc>
                <a:spcPct val="90000"/>
              </a:lnSpc>
              <a:spcBef>
                <a:spcPts val="667"/>
              </a:spcBef>
              <a:spcAft>
                <a:spcPts val="0"/>
              </a:spcAft>
              <a:buClr>
                <a:schemeClr val="dk1"/>
              </a:buClr>
              <a:buSzPts val="2133"/>
              <a:buFont typeface="Arial"/>
              <a:buNone/>
              <a:defRPr sz="2133" b="0" i="0" u="none" strike="noStrike" cap="none">
                <a:solidFill>
                  <a:schemeClr val="dk1"/>
                </a:solidFill>
                <a:latin typeface="Montserrat"/>
                <a:ea typeface="Montserrat"/>
                <a:cs typeface="Montserrat"/>
                <a:sym typeface="Montserrat"/>
              </a:defRPr>
            </a:lvl7pPr>
            <a:lvl8pPr marR="0" lvl="7" algn="ctr" rtl="0">
              <a:lnSpc>
                <a:spcPct val="90000"/>
              </a:lnSpc>
              <a:spcBef>
                <a:spcPts val="667"/>
              </a:spcBef>
              <a:spcAft>
                <a:spcPts val="0"/>
              </a:spcAft>
              <a:buClr>
                <a:schemeClr val="dk1"/>
              </a:buClr>
              <a:buSzPts val="2133"/>
              <a:buFont typeface="Arial"/>
              <a:buNone/>
              <a:defRPr sz="2133" b="0" i="0" u="none" strike="noStrike" cap="none">
                <a:solidFill>
                  <a:schemeClr val="dk1"/>
                </a:solidFill>
                <a:latin typeface="Montserrat"/>
                <a:ea typeface="Montserrat"/>
                <a:cs typeface="Montserrat"/>
                <a:sym typeface="Montserrat"/>
              </a:defRPr>
            </a:lvl8pPr>
            <a:lvl9pPr marR="0" lvl="8" algn="ctr" rtl="0">
              <a:lnSpc>
                <a:spcPct val="90000"/>
              </a:lnSpc>
              <a:spcBef>
                <a:spcPts val="667"/>
              </a:spcBef>
              <a:spcAft>
                <a:spcPts val="0"/>
              </a:spcAft>
              <a:buClr>
                <a:schemeClr val="dk1"/>
              </a:buClr>
              <a:buSzPts val="2133"/>
              <a:buFont typeface="Arial"/>
              <a:buNone/>
              <a:defRPr sz="2133" b="0" i="0" u="none" strike="noStrike" cap="none">
                <a:solidFill>
                  <a:schemeClr val="dk1"/>
                </a:solidFill>
                <a:latin typeface="Montserrat"/>
                <a:ea typeface="Montserrat"/>
                <a:cs typeface="Montserrat"/>
                <a:sym typeface="Montserrat"/>
              </a:defRPr>
            </a:lvl9pPr>
          </a:lstStyle>
          <a:p>
            <a:r>
              <a:rPr lang="fr-FR"/>
              <a:t>Modifiez le style des sous-titres du masque</a:t>
            </a:r>
            <a:endParaRPr/>
          </a:p>
        </p:txBody>
      </p:sp>
      <p:cxnSp>
        <p:nvCxnSpPr>
          <p:cNvPr id="17" name="Google Shape;17;p41"/>
          <p:cNvCxnSpPr/>
          <p:nvPr/>
        </p:nvCxnSpPr>
        <p:spPr>
          <a:xfrm>
            <a:off x="350533" y="495299"/>
            <a:ext cx="408000" cy="0"/>
          </a:xfrm>
          <a:prstGeom prst="straightConnector1">
            <a:avLst/>
          </a:prstGeom>
          <a:noFill/>
          <a:ln w="28575" cap="flat" cmpd="sng">
            <a:solidFill>
              <a:schemeClr val="lt1"/>
            </a:solidFill>
            <a:prstDash val="solid"/>
            <a:miter lim="800000"/>
            <a:headEnd type="none" w="sm" len="sm"/>
            <a:tailEnd type="none" w="sm" len="sm"/>
          </a:ln>
        </p:spPr>
      </p:cxnSp>
      <p:sp>
        <p:nvSpPr>
          <p:cNvPr id="20" name="Google Shape;45;p44">
            <a:extLst>
              <a:ext uri="{FF2B5EF4-FFF2-40B4-BE49-F238E27FC236}">
                <a16:creationId xmlns:a16="http://schemas.microsoft.com/office/drawing/2014/main" id="{53121298-A827-0748-809B-5AA7E6CAE231}"/>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fr-FR" sz="1100" b="0" i="0" u="none" strike="noStrike" cap="none" noProof="0">
                <a:solidFill>
                  <a:schemeClr val="bg1"/>
                </a:solidFill>
                <a:latin typeface="Montserrat" panose="00000500000000000000" pitchFamily="2" charset="0"/>
                <a:ea typeface="Montserrat"/>
                <a:cs typeface="Arial" panose="020B0604020202020204" pitchFamily="34" charset="0"/>
                <a:sym typeface="Montserrat"/>
              </a:rPr>
              <a:t>Confidentiel</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02 // Vid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311860BF-06DE-5D44-9517-3990CA0C7FBB}"/>
              </a:ext>
            </a:extLst>
          </p:cNvPr>
          <p:cNvSpPr/>
          <p:nvPr userDrawn="1"/>
        </p:nvSpPr>
        <p:spPr>
          <a:xfrm>
            <a:off x="-9180" y="-37333"/>
            <a:ext cx="275600" cy="6944000"/>
          </a:xfrm>
          <a:prstGeom prst="rect">
            <a:avLst/>
          </a:prstGeom>
          <a:solidFill>
            <a:srgbClr val="20408E">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Montserrat" panose="00000500000000000000" pitchFamily="2" charset="0"/>
              <a:ea typeface="Arial"/>
              <a:cs typeface="Arial"/>
              <a:sym typeface="Arial"/>
            </a:endParaRPr>
          </a:p>
        </p:txBody>
      </p:sp>
      <p:sp>
        <p:nvSpPr>
          <p:cNvPr id="4" name="Google Shape;210;p35">
            <a:extLst>
              <a:ext uri="{FF2B5EF4-FFF2-40B4-BE49-F238E27FC236}">
                <a16:creationId xmlns:a16="http://schemas.microsoft.com/office/drawing/2014/main" id="{344AF0B7-651B-1849-9734-94EFCA074FAF}"/>
              </a:ext>
            </a:extLst>
          </p:cNvPr>
          <p:cNvSpPr/>
          <p:nvPr userDrawn="1"/>
        </p:nvSpPr>
        <p:spPr>
          <a:xfrm flipH="1">
            <a:off x="-321700" y="2899067"/>
            <a:ext cx="588133" cy="4035333"/>
          </a:xfrm>
          <a:prstGeom prst="flowChartManualInput">
            <a:avLst/>
          </a:prstGeom>
          <a:solidFill>
            <a:srgbClr val="20408E"/>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Montserrat" panose="00000500000000000000" pitchFamily="2" charset="0"/>
              <a:ea typeface="Arial"/>
              <a:cs typeface="Arial"/>
              <a:sym typeface="Arial"/>
            </a:endParaRPr>
          </a:p>
        </p:txBody>
      </p:sp>
      <p:sp>
        <p:nvSpPr>
          <p:cNvPr id="15" name="Google Shape;44;p44">
            <a:extLst>
              <a:ext uri="{FF2B5EF4-FFF2-40B4-BE49-F238E27FC236}">
                <a16:creationId xmlns:a16="http://schemas.microsoft.com/office/drawing/2014/main" id="{0CB90F68-1585-B042-BFBC-55A9BADD95EB}"/>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endParaRPr>
          </a:p>
        </p:txBody>
      </p:sp>
      <p:sp>
        <p:nvSpPr>
          <p:cNvPr id="16" name="Google Shape;45;p44">
            <a:extLst>
              <a:ext uri="{FF2B5EF4-FFF2-40B4-BE49-F238E27FC236}">
                <a16:creationId xmlns:a16="http://schemas.microsoft.com/office/drawing/2014/main" id="{767603E4-F1B9-F44A-AE4E-AAEF9BDCB291}"/>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Montserrat" panose="00000500000000000000" pitchFamily="2"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endParaRPr>
          </a:p>
        </p:txBody>
      </p:sp>
      <p:sp>
        <p:nvSpPr>
          <p:cNvPr id="17" name="Google Shape;46;p44">
            <a:extLst>
              <a:ext uri="{FF2B5EF4-FFF2-40B4-BE49-F238E27FC236}">
                <a16:creationId xmlns:a16="http://schemas.microsoft.com/office/drawing/2014/main" id="{3677C70F-2D67-8047-9771-C298DEF0AD30}"/>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Montserrat" panose="00000500000000000000" pitchFamily="2" charset="0"/>
                <a:ea typeface="Montserrat" panose="00000500000000000000" pitchFamily="2"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Tree>
    <p:extLst>
      <p:ext uri="{BB962C8B-B14F-4D97-AF65-F5344CB8AC3E}">
        <p14:creationId xmlns:p14="http://schemas.microsoft.com/office/powerpoint/2010/main" val="18033009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03 // Titre">
    <p:bg>
      <p:bgPr>
        <a:solidFill>
          <a:srgbClr val="2C66A7"/>
        </a:solidFill>
        <a:effectLst/>
      </p:bgPr>
    </p:bg>
    <p:spTree>
      <p:nvGrpSpPr>
        <p:cNvPr id="1" name=""/>
        <p:cNvGrpSpPr/>
        <p:nvPr/>
      </p:nvGrpSpPr>
      <p:grpSpPr>
        <a:xfrm>
          <a:off x="0" y="0"/>
          <a:ext cx="0" cy="0"/>
          <a:chOff x="0" y="0"/>
          <a:chExt cx="0" cy="0"/>
        </a:xfrm>
      </p:grpSpPr>
      <p:sp>
        <p:nvSpPr>
          <p:cNvPr id="3" name="Google Shape;173;p29">
            <a:extLst>
              <a:ext uri="{FF2B5EF4-FFF2-40B4-BE49-F238E27FC236}">
                <a16:creationId xmlns:a16="http://schemas.microsoft.com/office/drawing/2014/main" id="{DDC3B357-A246-9B40-89B6-16A7F9B4F985}"/>
              </a:ext>
            </a:extLst>
          </p:cNvPr>
          <p:cNvSpPr txBox="1">
            <a:spLocks noGrp="1"/>
          </p:cNvSpPr>
          <p:nvPr>
            <p:ph type="title"/>
          </p:nvPr>
        </p:nvSpPr>
        <p:spPr>
          <a:xfrm>
            <a:off x="9267" y="2905733"/>
            <a:ext cx="12127600" cy="679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2400" b="1" i="0" u="none" strike="noStrike" cap="none">
                <a:solidFill>
                  <a:srgbClr val="FFFFFF"/>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2pPr>
            <a:lvl3pPr marR="0" lvl="2"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3pPr>
            <a:lvl4pPr marR="0" lvl="3"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4pPr>
            <a:lvl5pPr marR="0" lvl="4"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5pPr>
            <a:lvl6pPr marR="0" lvl="5"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6pPr>
            <a:lvl7pPr marR="0" lvl="6"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7pPr>
            <a:lvl8pPr marR="0" lvl="7"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8pPr>
            <a:lvl9pPr marR="0" lvl="8"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9pPr>
          </a:lstStyle>
          <a:p>
            <a:r>
              <a:rPr lang="fr-FR"/>
              <a:t>Modifiez le style du titre</a:t>
            </a:r>
          </a:p>
        </p:txBody>
      </p:sp>
      <p:sp>
        <p:nvSpPr>
          <p:cNvPr id="5" name="Google Shape;44;p44">
            <a:extLst>
              <a:ext uri="{FF2B5EF4-FFF2-40B4-BE49-F238E27FC236}">
                <a16:creationId xmlns:a16="http://schemas.microsoft.com/office/drawing/2014/main" id="{849A945C-9B94-044C-A51D-3017D5DCCD43}"/>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bg1">
                    <a:lumMod val="75000"/>
                  </a:schemeClr>
                </a:solidFill>
                <a:latin typeface="Montserrat" panose="00000500000000000000" pitchFamily="2" charset="0"/>
                <a:ea typeface="Montserrat"/>
                <a:cs typeface="Arial" panose="020B0604020202020204" pitchFamily="34" charset="0"/>
                <a:sym typeface="Montserrat"/>
              </a:rPr>
              <a:t>‹N°›</a:t>
            </a:fld>
            <a:endParaRPr sz="1100" b="0" i="0" u="none" strike="noStrike" cap="none">
              <a:solidFill>
                <a:schemeClr val="bg1">
                  <a:lumMod val="75000"/>
                </a:schemeClr>
              </a:solidFill>
              <a:latin typeface="Montserrat" panose="00000500000000000000" pitchFamily="2" charset="0"/>
              <a:ea typeface="Montserrat"/>
              <a:cs typeface="Arial" panose="020B0604020202020204" pitchFamily="34" charset="0"/>
              <a:sym typeface="Montserrat"/>
            </a:endParaRPr>
          </a:p>
        </p:txBody>
      </p:sp>
      <p:sp>
        <p:nvSpPr>
          <p:cNvPr id="6" name="Google Shape;45;p44">
            <a:extLst>
              <a:ext uri="{FF2B5EF4-FFF2-40B4-BE49-F238E27FC236}">
                <a16:creationId xmlns:a16="http://schemas.microsoft.com/office/drawing/2014/main" id="{FAF09E83-AFD9-864A-90D9-F9380B9988CE}"/>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bg1">
                    <a:lumMod val="75000"/>
                  </a:schemeClr>
                </a:solidFill>
                <a:latin typeface="Montserrat" panose="00000500000000000000" pitchFamily="2" charset="0"/>
                <a:ea typeface="Montserrat"/>
                <a:cs typeface="Arial" panose="020B0604020202020204" pitchFamily="34" charset="0"/>
                <a:sym typeface="Montserrat"/>
              </a:rPr>
              <a:t>Confidentiel</a:t>
            </a:r>
            <a:endParaRPr sz="1100" b="0" i="0" u="none" strike="noStrike" cap="none">
              <a:solidFill>
                <a:schemeClr val="bg1">
                  <a:lumMod val="75000"/>
                </a:schemeClr>
              </a:solidFill>
              <a:latin typeface="Montserrat" panose="00000500000000000000" pitchFamily="2" charset="0"/>
              <a:ea typeface="Montserrat"/>
              <a:cs typeface="Arial" panose="020B0604020202020204" pitchFamily="34" charset="0"/>
              <a:sym typeface="Montserrat"/>
            </a:endParaRPr>
          </a:p>
        </p:txBody>
      </p:sp>
      <p:sp>
        <p:nvSpPr>
          <p:cNvPr id="7" name="Google Shape;46;p44">
            <a:extLst>
              <a:ext uri="{FF2B5EF4-FFF2-40B4-BE49-F238E27FC236}">
                <a16:creationId xmlns:a16="http://schemas.microsoft.com/office/drawing/2014/main" id="{CE5A90AD-1AB1-6641-92A8-660CD877C577}"/>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bg1">
                    <a:lumMod val="75000"/>
                  </a:schemeClr>
                </a:solidFill>
                <a:latin typeface="Montserrat" panose="00000500000000000000" pitchFamily="2" charset="0"/>
                <a:ea typeface="Montserrat" panose="00000500000000000000" pitchFamily="2"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pic>
        <p:nvPicPr>
          <p:cNvPr id="8" name="Google Shape;19;p3">
            <a:extLst>
              <a:ext uri="{FF2B5EF4-FFF2-40B4-BE49-F238E27FC236}">
                <a16:creationId xmlns:a16="http://schemas.microsoft.com/office/drawing/2014/main" id="{6F73F581-71F4-7B4A-B8CC-3A864D681251}"/>
              </a:ext>
            </a:extLst>
          </p:cNvPr>
          <p:cNvPicPr preferRelativeResize="0"/>
          <p:nvPr userDrawn="1"/>
        </p:nvPicPr>
        <p:blipFill>
          <a:blip r:embed="rId2"/>
          <a:srcRect/>
          <a:stretch/>
        </p:blipFill>
        <p:spPr>
          <a:xfrm>
            <a:off x="10648284" y="104353"/>
            <a:ext cx="1381905" cy="777321"/>
          </a:xfrm>
          <a:prstGeom prst="rect">
            <a:avLst/>
          </a:prstGeom>
          <a:noFill/>
          <a:ln>
            <a:noFill/>
          </a:ln>
        </p:spPr>
      </p:pic>
    </p:spTree>
    <p:extLst>
      <p:ext uri="{BB962C8B-B14F-4D97-AF65-F5344CB8AC3E}">
        <p14:creationId xmlns:p14="http://schemas.microsoft.com/office/powerpoint/2010/main" val="6633265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03 // Sous-titre">
    <p:spTree>
      <p:nvGrpSpPr>
        <p:cNvPr id="1" name=""/>
        <p:cNvGrpSpPr/>
        <p:nvPr/>
      </p:nvGrpSpPr>
      <p:grpSpPr>
        <a:xfrm>
          <a:off x="0" y="0"/>
          <a:ext cx="0" cy="0"/>
          <a:chOff x="0" y="0"/>
          <a:chExt cx="0" cy="0"/>
        </a:xfrm>
      </p:grpSpPr>
      <p:sp>
        <p:nvSpPr>
          <p:cNvPr id="17" name="Forme libre 16">
            <a:extLst>
              <a:ext uri="{FF2B5EF4-FFF2-40B4-BE49-F238E27FC236}">
                <a16:creationId xmlns:a16="http://schemas.microsoft.com/office/drawing/2014/main" id="{BE667D24-B450-4649-B652-785C38F93102}"/>
              </a:ext>
            </a:extLst>
          </p:cNvPr>
          <p:cNvSpPr/>
          <p:nvPr userDrawn="1"/>
        </p:nvSpPr>
        <p:spPr>
          <a:xfrm>
            <a:off x="7661934" y="383600"/>
            <a:ext cx="4530067" cy="5996652"/>
          </a:xfrm>
          <a:custGeom>
            <a:avLst/>
            <a:gdLst>
              <a:gd name="connsiteX0" fmla="*/ 3045400 w 4530067"/>
              <a:gd name="connsiteY0" fmla="*/ 0 h 5996652"/>
              <a:gd name="connsiteX1" fmla="*/ 4497018 w 4530067"/>
              <a:gd name="connsiteY1" fmla="*/ 367563 h 5996652"/>
              <a:gd name="connsiteX2" fmla="*/ 4530067 w 4530067"/>
              <a:gd name="connsiteY2" fmla="*/ 387641 h 5996652"/>
              <a:gd name="connsiteX3" fmla="*/ 4530067 w 4530067"/>
              <a:gd name="connsiteY3" fmla="*/ 1409977 h 5996652"/>
              <a:gd name="connsiteX4" fmla="*/ 4452009 w 4530067"/>
              <a:gd name="connsiteY4" fmla="*/ 1339033 h 5996652"/>
              <a:gd name="connsiteX5" fmla="*/ 3045400 w 4530067"/>
              <a:gd name="connsiteY5" fmla="*/ 834074 h 5996652"/>
              <a:gd name="connsiteX6" fmla="*/ 834074 w 4530067"/>
              <a:gd name="connsiteY6" fmla="*/ 3045400 h 5996652"/>
              <a:gd name="connsiteX7" fmla="*/ 3045400 w 4530067"/>
              <a:gd name="connsiteY7" fmla="*/ 5256726 h 5996652"/>
              <a:gd name="connsiteX8" fmla="*/ 4452009 w 4530067"/>
              <a:gd name="connsiteY8" fmla="*/ 4751767 h 5996652"/>
              <a:gd name="connsiteX9" fmla="*/ 4530067 w 4530067"/>
              <a:gd name="connsiteY9" fmla="*/ 4680823 h 5996652"/>
              <a:gd name="connsiteX10" fmla="*/ 4530067 w 4530067"/>
              <a:gd name="connsiteY10" fmla="*/ 5703159 h 5996652"/>
              <a:gd name="connsiteX11" fmla="*/ 4497018 w 4530067"/>
              <a:gd name="connsiteY11" fmla="*/ 5723237 h 5996652"/>
              <a:gd name="connsiteX12" fmla="*/ 3951009 w 4530067"/>
              <a:gd name="connsiteY12" fmla="*/ 5953885 h 5996652"/>
              <a:gd name="connsiteX13" fmla="*/ 3784681 w 4530067"/>
              <a:gd name="connsiteY13" fmla="*/ 5996652 h 5996652"/>
              <a:gd name="connsiteX14" fmla="*/ 2306119 w 4530067"/>
              <a:gd name="connsiteY14" fmla="*/ 5996652 h 5996652"/>
              <a:gd name="connsiteX15" fmla="*/ 2139791 w 4530067"/>
              <a:gd name="connsiteY15" fmla="*/ 5953885 h 5996652"/>
              <a:gd name="connsiteX16" fmla="*/ 0 w 4530067"/>
              <a:gd name="connsiteY16" fmla="*/ 3045400 h 5996652"/>
              <a:gd name="connsiteX17" fmla="*/ 3045400 w 4530067"/>
              <a:gd name="connsiteY17" fmla="*/ 0 h 599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30067" h="5996652">
                <a:moveTo>
                  <a:pt x="3045400" y="0"/>
                </a:moveTo>
                <a:cubicBezTo>
                  <a:pt x="3571002" y="0"/>
                  <a:pt x="4065506" y="133152"/>
                  <a:pt x="4497018" y="367563"/>
                </a:cubicBezTo>
                <a:lnTo>
                  <a:pt x="4530067" y="387641"/>
                </a:lnTo>
                <a:lnTo>
                  <a:pt x="4530067" y="1409977"/>
                </a:lnTo>
                <a:lnTo>
                  <a:pt x="4452009" y="1339033"/>
                </a:lnTo>
                <a:cubicBezTo>
                  <a:pt x="4069761" y="1023575"/>
                  <a:pt x="3579711" y="834074"/>
                  <a:pt x="3045400" y="834074"/>
                </a:cubicBezTo>
                <a:cubicBezTo>
                  <a:pt x="1824118" y="834074"/>
                  <a:pt x="834074" y="1824118"/>
                  <a:pt x="834074" y="3045400"/>
                </a:cubicBezTo>
                <a:cubicBezTo>
                  <a:pt x="834074" y="4266682"/>
                  <a:pt x="1824118" y="5256726"/>
                  <a:pt x="3045400" y="5256726"/>
                </a:cubicBezTo>
                <a:cubicBezTo>
                  <a:pt x="3579711" y="5256726"/>
                  <a:pt x="4069761" y="5067226"/>
                  <a:pt x="4452009" y="4751767"/>
                </a:cubicBezTo>
                <a:lnTo>
                  <a:pt x="4530067" y="4680823"/>
                </a:lnTo>
                <a:lnTo>
                  <a:pt x="4530067" y="5703159"/>
                </a:lnTo>
                <a:lnTo>
                  <a:pt x="4497018" y="5723237"/>
                </a:lnTo>
                <a:cubicBezTo>
                  <a:pt x="4324413" y="5817002"/>
                  <a:pt x="4141730" y="5894565"/>
                  <a:pt x="3951009" y="5953885"/>
                </a:cubicBezTo>
                <a:lnTo>
                  <a:pt x="3784681" y="5996652"/>
                </a:lnTo>
                <a:lnTo>
                  <a:pt x="2306119" y="5996652"/>
                </a:lnTo>
                <a:lnTo>
                  <a:pt x="2139791" y="5953885"/>
                </a:lnTo>
                <a:cubicBezTo>
                  <a:pt x="900105" y="5568303"/>
                  <a:pt x="0" y="4411967"/>
                  <a:pt x="0" y="3045400"/>
                </a:cubicBezTo>
                <a:cubicBezTo>
                  <a:pt x="0" y="1363472"/>
                  <a:pt x="1363472" y="0"/>
                  <a:pt x="3045400" y="0"/>
                </a:cubicBezTo>
                <a:close/>
              </a:path>
            </a:pathLst>
          </a:custGeom>
          <a:solidFill>
            <a:srgbClr val="2C66A7">
              <a:alpha val="588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BCD6F1"/>
              </a:solidFill>
              <a:latin typeface="Montserrat" panose="00000500000000000000" pitchFamily="2" charset="0"/>
              <a:ea typeface="Arial"/>
              <a:cs typeface="Arial"/>
              <a:sym typeface="Arial"/>
            </a:endParaRPr>
          </a:p>
        </p:txBody>
      </p:sp>
      <p:sp>
        <p:nvSpPr>
          <p:cNvPr id="9" name="Google Shape;30;p5">
            <a:extLst>
              <a:ext uri="{FF2B5EF4-FFF2-40B4-BE49-F238E27FC236}">
                <a16:creationId xmlns:a16="http://schemas.microsoft.com/office/drawing/2014/main" id="{F97B9A06-C864-7A44-9BC9-CDFF0883F139}"/>
              </a:ext>
            </a:extLst>
          </p:cNvPr>
          <p:cNvSpPr/>
          <p:nvPr userDrawn="1"/>
        </p:nvSpPr>
        <p:spPr>
          <a:xfrm>
            <a:off x="-13767" y="-43000"/>
            <a:ext cx="3543600" cy="6944000"/>
          </a:xfrm>
          <a:prstGeom prst="rect">
            <a:avLst/>
          </a:prstGeom>
          <a:solidFill>
            <a:srgbClr val="2C66A7">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Montserrat" panose="00000500000000000000" pitchFamily="2" charset="0"/>
              <a:ea typeface="Arial"/>
              <a:cs typeface="Arial"/>
              <a:sym typeface="Arial"/>
            </a:endParaRPr>
          </a:p>
        </p:txBody>
      </p:sp>
      <p:sp>
        <p:nvSpPr>
          <p:cNvPr id="14" name="Google Shape;29;p5">
            <a:extLst>
              <a:ext uri="{FF2B5EF4-FFF2-40B4-BE49-F238E27FC236}">
                <a16:creationId xmlns:a16="http://schemas.microsoft.com/office/drawing/2014/main" id="{89794303-8004-914B-88B6-184EDE8C330C}"/>
              </a:ext>
            </a:extLst>
          </p:cNvPr>
          <p:cNvSpPr/>
          <p:nvPr userDrawn="1"/>
        </p:nvSpPr>
        <p:spPr>
          <a:xfrm flipH="1">
            <a:off x="-9181" y="4889000"/>
            <a:ext cx="3543600" cy="1969000"/>
          </a:xfrm>
          <a:prstGeom prst="flowChartManualInput">
            <a:avLst/>
          </a:prstGeom>
          <a:solidFill>
            <a:srgbClr val="2C66A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Montserrat" panose="00000500000000000000" pitchFamily="2" charset="0"/>
              <a:ea typeface="Arial"/>
              <a:cs typeface="Arial"/>
              <a:sym typeface="Arial"/>
            </a:endParaRPr>
          </a:p>
        </p:txBody>
      </p:sp>
      <p:sp>
        <p:nvSpPr>
          <p:cNvPr id="19" name="Google Shape;44;p44">
            <a:extLst>
              <a:ext uri="{FF2B5EF4-FFF2-40B4-BE49-F238E27FC236}">
                <a16:creationId xmlns:a16="http://schemas.microsoft.com/office/drawing/2014/main" id="{2B4051A3-809A-7349-B259-C843A0638620}"/>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endParaRPr>
          </a:p>
        </p:txBody>
      </p:sp>
      <p:sp>
        <p:nvSpPr>
          <p:cNvPr id="20" name="Google Shape;45;p44">
            <a:extLst>
              <a:ext uri="{FF2B5EF4-FFF2-40B4-BE49-F238E27FC236}">
                <a16:creationId xmlns:a16="http://schemas.microsoft.com/office/drawing/2014/main" id="{89836314-192C-2C46-9D6B-0859522374E6}"/>
              </a:ext>
            </a:extLst>
          </p:cNvPr>
          <p:cNvSpPr txBox="1"/>
          <p:nvPr userDrawn="1"/>
        </p:nvSpPr>
        <p:spPr>
          <a:xfrm>
            <a:off x="3713808"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Montserrat" panose="00000500000000000000" pitchFamily="2"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endParaRPr>
          </a:p>
        </p:txBody>
      </p:sp>
      <p:sp>
        <p:nvSpPr>
          <p:cNvPr id="21" name="Google Shape;46;p44">
            <a:extLst>
              <a:ext uri="{FF2B5EF4-FFF2-40B4-BE49-F238E27FC236}">
                <a16:creationId xmlns:a16="http://schemas.microsoft.com/office/drawing/2014/main" id="{3B33A68B-0942-6B45-B245-B32529D34FA4}"/>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Montserrat" panose="00000500000000000000" pitchFamily="2" charset="0"/>
                <a:ea typeface="Montserrat" panose="00000500000000000000" pitchFamily="2"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22" name="Google Shape;31;p5">
            <a:extLst>
              <a:ext uri="{FF2B5EF4-FFF2-40B4-BE49-F238E27FC236}">
                <a16:creationId xmlns:a16="http://schemas.microsoft.com/office/drawing/2014/main" id="{54CB22B5-E953-AD43-8E0B-82BED76B0674}"/>
              </a:ext>
            </a:extLst>
          </p:cNvPr>
          <p:cNvSpPr/>
          <p:nvPr userDrawn="1"/>
        </p:nvSpPr>
        <p:spPr>
          <a:xfrm>
            <a:off x="260800" y="509467"/>
            <a:ext cx="334800" cy="25200"/>
          </a:xfrm>
          <a:prstGeom prst="rect">
            <a:avLst/>
          </a:prstGeom>
          <a:solidFill>
            <a:srgbClr val="2C66A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accent1"/>
              </a:solidFill>
              <a:latin typeface="Montserrat" panose="00000500000000000000" pitchFamily="2" charset="0"/>
              <a:ea typeface="Arial"/>
              <a:cs typeface="Arial"/>
              <a:sym typeface="Arial"/>
            </a:endParaRPr>
          </a:p>
        </p:txBody>
      </p:sp>
      <p:sp>
        <p:nvSpPr>
          <p:cNvPr id="23" name="Google Shape;34;p5">
            <a:extLst>
              <a:ext uri="{FF2B5EF4-FFF2-40B4-BE49-F238E27FC236}">
                <a16:creationId xmlns:a16="http://schemas.microsoft.com/office/drawing/2014/main" id="{F3AAF82E-8EAA-B24D-81FB-C757B7F8CC48}"/>
              </a:ext>
            </a:extLst>
          </p:cNvPr>
          <p:cNvSpPr txBox="1">
            <a:spLocks noGrp="1"/>
          </p:cNvSpPr>
          <p:nvPr>
            <p:ph type="title"/>
          </p:nvPr>
        </p:nvSpPr>
        <p:spPr>
          <a:xfrm>
            <a:off x="167733" y="597600"/>
            <a:ext cx="32400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2000" b="1" i="0" u="none" strike="noStrike" cap="none">
                <a:solidFill>
                  <a:srgbClr val="2C66A7"/>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du titre</a:t>
            </a:r>
          </a:p>
        </p:txBody>
      </p:sp>
      <p:sp>
        <p:nvSpPr>
          <p:cNvPr id="24" name="Google Shape;35;p5">
            <a:extLst>
              <a:ext uri="{FF2B5EF4-FFF2-40B4-BE49-F238E27FC236}">
                <a16:creationId xmlns:a16="http://schemas.microsoft.com/office/drawing/2014/main" id="{8D753FF6-DF6C-E344-9E9B-32907703ABE9}"/>
              </a:ext>
            </a:extLst>
          </p:cNvPr>
          <p:cNvSpPr txBox="1">
            <a:spLocks noGrp="1"/>
          </p:cNvSpPr>
          <p:nvPr>
            <p:ph type="subTitle" idx="2"/>
          </p:nvPr>
        </p:nvSpPr>
        <p:spPr>
          <a:xfrm>
            <a:off x="167733" y="1530533"/>
            <a:ext cx="32352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2C66A7"/>
                </a:solidFill>
                <a:latin typeface="Montserrat" panose="00000500000000000000" pitchFamily="2" charset="0"/>
                <a:ea typeface="Montserrat" panose="00000500000000000000" pitchFamily="2" charset="0"/>
                <a:cs typeface="Arial"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des sous-titres du masque</a:t>
            </a:r>
            <a:endParaRPr/>
          </a:p>
        </p:txBody>
      </p:sp>
      <p:sp>
        <p:nvSpPr>
          <p:cNvPr id="18" name="Google Shape;33;p5">
            <a:extLst>
              <a:ext uri="{FF2B5EF4-FFF2-40B4-BE49-F238E27FC236}">
                <a16:creationId xmlns:a16="http://schemas.microsoft.com/office/drawing/2014/main" id="{6F430284-3756-9448-ACF9-7DB103D494C6}"/>
              </a:ext>
            </a:extLst>
          </p:cNvPr>
          <p:cNvSpPr txBox="1">
            <a:spLocks noGrp="1"/>
          </p:cNvSpPr>
          <p:nvPr>
            <p:ph type="body" idx="1" hasCustomPrompt="1"/>
          </p:nvPr>
        </p:nvSpPr>
        <p:spPr>
          <a:xfrm>
            <a:off x="3726000" y="597600"/>
            <a:ext cx="8245600" cy="5581067"/>
          </a:xfrm>
          <a:prstGeom prst="rect">
            <a:avLst/>
          </a:prstGeom>
          <a:noFill/>
          <a:ln>
            <a:noFill/>
          </a:ln>
        </p:spPr>
        <p:txBody>
          <a:bodyPr spcFirstLastPara="1" wrap="square" lIns="91425" tIns="91425" rIns="91425" bIns="91425" anchor="t" anchorCtr="0">
            <a:noAutofit/>
          </a:bodyPr>
          <a:lstStyle>
            <a:lvl1pPr marL="242888" marR="0" lvl="0" indent="-242888" algn="l" rtl="0">
              <a:lnSpc>
                <a:spcPct val="100000"/>
              </a:lnSpc>
              <a:spcBef>
                <a:spcPts val="0"/>
              </a:spcBef>
              <a:spcAft>
                <a:spcPts val="0"/>
              </a:spcAft>
              <a:buClr>
                <a:srgbClr val="2D66A7"/>
              </a:buClr>
              <a:buSzPts val="1400"/>
              <a:buFont typeface="Montserrat"/>
              <a:buChar char="●"/>
              <a:tabLst/>
              <a:defRPr sz="1600" b="0" i="0" u="none" strike="noStrike" cap="none">
                <a:solidFill>
                  <a:srgbClr val="000000"/>
                </a:solidFill>
                <a:latin typeface="Montserrat" panose="00000500000000000000" pitchFamily="2" charset="0"/>
                <a:ea typeface="Montserrat" panose="00000500000000000000" pitchFamily="2" charset="0"/>
                <a:cs typeface="Arial" panose="020B0604020202020204" pitchFamily="34" charset="0"/>
                <a:sym typeface="Montserrat"/>
              </a:defRPr>
            </a:lvl1pPr>
            <a:lvl2pPr marL="801688" marR="0" lvl="1" indent="-254000" algn="l" rtl="0">
              <a:lnSpc>
                <a:spcPct val="100000"/>
              </a:lnSpc>
              <a:spcBef>
                <a:spcPts val="0"/>
              </a:spcBef>
              <a:spcAft>
                <a:spcPts val="0"/>
              </a:spcAft>
              <a:buClr>
                <a:srgbClr val="2D66A7"/>
              </a:buClr>
              <a:buSzPts val="1400"/>
              <a:buFont typeface="Montserrat"/>
              <a:buChar char="○"/>
              <a:tabLst/>
              <a:defRPr sz="1400" b="0" i="0" u="none" strike="noStrike" cap="none">
                <a:solidFill>
                  <a:schemeClr val="tx1"/>
                </a:solidFill>
                <a:latin typeface="Montserrat" panose="00000500000000000000" pitchFamily="2" charset="0"/>
                <a:ea typeface="Montserrat" panose="00000500000000000000" pitchFamily="2" charset="0"/>
                <a:cs typeface="Arial" panose="020B0604020202020204" pitchFamily="34" charset="0"/>
                <a:sym typeface="Montserrat"/>
              </a:defRPr>
            </a:lvl2pPr>
            <a:lvl3pPr marL="1249363" marR="0" lvl="2" indent="-163513" algn="l" rtl="0">
              <a:lnSpc>
                <a:spcPct val="100000"/>
              </a:lnSpc>
              <a:spcBef>
                <a:spcPts val="0"/>
              </a:spcBef>
              <a:spcAft>
                <a:spcPts val="0"/>
              </a:spcAft>
              <a:buClr>
                <a:srgbClr val="2D66A7"/>
              </a:buClr>
              <a:buSzPct val="100000"/>
              <a:buFont typeface="Police système Courant"/>
              <a:buChar char="‣"/>
              <a:tabLst/>
              <a:defRPr sz="1200" b="0" i="0" u="none" strike="noStrike" cap="none">
                <a:solidFill>
                  <a:srgbClr val="000000"/>
                </a:solidFill>
                <a:latin typeface="Montserrat" panose="00000500000000000000" pitchFamily="2" charset="0"/>
                <a:ea typeface="Montserrat" panose="00000500000000000000" pitchFamily="2" charset="0"/>
                <a:cs typeface="Arial" panose="020B0604020202020204" pitchFamily="34" charset="0"/>
                <a:sym typeface="Montserrat"/>
              </a:defRPr>
            </a:lvl3pPr>
            <a:lvl4pPr marL="1695450" marR="0" lvl="3" indent="-111125" algn="l" rtl="0">
              <a:lnSpc>
                <a:spcPct val="100000"/>
              </a:lnSpc>
              <a:spcBef>
                <a:spcPts val="0"/>
              </a:spcBef>
              <a:spcAft>
                <a:spcPts val="0"/>
              </a:spcAft>
              <a:buClr>
                <a:srgbClr val="2D66A7"/>
              </a:buClr>
              <a:buSzPct val="100000"/>
              <a:buFont typeface="Police système Courant"/>
              <a:buChar char="⁃"/>
              <a:tabLst/>
              <a:defRPr sz="1200" b="0" i="0" u="none" strike="noStrike" cap="none">
                <a:solidFill>
                  <a:srgbClr val="000000"/>
                </a:solidFill>
                <a:latin typeface="Montserrat" panose="00000500000000000000" pitchFamily="2" charset="0"/>
                <a:ea typeface="Montserrat" panose="00000500000000000000" pitchFamily="2" charset="0"/>
                <a:cs typeface="Arial" panose="020B0604020202020204" pitchFamily="34" charset="0"/>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r>
              <a:rPr lang="fr-FR"/>
              <a:t>Bullet 1</a:t>
            </a:r>
          </a:p>
          <a:p>
            <a:pPr lvl="1"/>
            <a:r>
              <a:rPr lang="fr-FR"/>
              <a:t>Bullet 2</a:t>
            </a:r>
          </a:p>
          <a:p>
            <a:pPr lvl="2"/>
            <a:r>
              <a:rPr lang="fr-FR"/>
              <a:t>Bullet 3</a:t>
            </a:r>
          </a:p>
          <a:p>
            <a:pPr lvl="3"/>
            <a:r>
              <a:rPr lang="fr-FR"/>
              <a:t>Bullet 4</a:t>
            </a:r>
            <a:endParaRPr/>
          </a:p>
        </p:txBody>
      </p:sp>
      <p:pic>
        <p:nvPicPr>
          <p:cNvPr id="13" name="Image 12">
            <a:extLst>
              <a:ext uri="{FF2B5EF4-FFF2-40B4-BE49-F238E27FC236}">
                <a16:creationId xmlns:a16="http://schemas.microsoft.com/office/drawing/2014/main" id="{A4D3EC98-00F4-534E-BD84-5391486934D1}"/>
              </a:ext>
            </a:extLst>
          </p:cNvPr>
          <p:cNvPicPr>
            <a:picLocks noChangeAspect="1"/>
          </p:cNvPicPr>
          <p:nvPr userDrawn="1"/>
        </p:nvPicPr>
        <p:blipFill>
          <a:blip r:embed="rId2"/>
          <a:srcRect/>
          <a:stretch/>
        </p:blipFill>
        <p:spPr>
          <a:xfrm>
            <a:off x="348667" y="6017017"/>
            <a:ext cx="1178724" cy="663032"/>
          </a:xfrm>
          <a:prstGeom prst="rect">
            <a:avLst/>
          </a:prstGeom>
        </p:spPr>
      </p:pic>
    </p:spTree>
    <p:extLst>
      <p:ext uri="{BB962C8B-B14F-4D97-AF65-F5344CB8AC3E}">
        <p14:creationId xmlns:p14="http://schemas.microsoft.com/office/powerpoint/2010/main" val="20649410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03 // Text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6D8210A6-ED0A-1645-A69D-116D202F4836}"/>
              </a:ext>
            </a:extLst>
          </p:cNvPr>
          <p:cNvSpPr/>
          <p:nvPr userDrawn="1"/>
        </p:nvSpPr>
        <p:spPr>
          <a:xfrm>
            <a:off x="-9180" y="-37333"/>
            <a:ext cx="275600" cy="6944000"/>
          </a:xfrm>
          <a:prstGeom prst="rect">
            <a:avLst/>
          </a:prstGeom>
          <a:solidFill>
            <a:srgbClr val="2D66A5">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Montserrat" panose="00000500000000000000" pitchFamily="2" charset="0"/>
              <a:ea typeface="Arial"/>
              <a:cs typeface="Arial"/>
              <a:sym typeface="Arial"/>
            </a:endParaRPr>
          </a:p>
        </p:txBody>
      </p:sp>
      <p:sp>
        <p:nvSpPr>
          <p:cNvPr id="4" name="Google Shape;210;p35">
            <a:extLst>
              <a:ext uri="{FF2B5EF4-FFF2-40B4-BE49-F238E27FC236}">
                <a16:creationId xmlns:a16="http://schemas.microsoft.com/office/drawing/2014/main" id="{8B6EACA2-2CAB-F743-A7AB-1AE2AD3EE504}"/>
              </a:ext>
            </a:extLst>
          </p:cNvPr>
          <p:cNvSpPr/>
          <p:nvPr userDrawn="1"/>
        </p:nvSpPr>
        <p:spPr>
          <a:xfrm flipH="1">
            <a:off x="-321700" y="2899067"/>
            <a:ext cx="588133" cy="4035333"/>
          </a:xfrm>
          <a:prstGeom prst="flowChartManualInput">
            <a:avLst/>
          </a:prstGeom>
          <a:solidFill>
            <a:srgbClr val="2D66A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Montserrat" panose="00000500000000000000" pitchFamily="2" charset="0"/>
              <a:ea typeface="Arial"/>
              <a:cs typeface="Arial"/>
              <a:sym typeface="Arial"/>
            </a:endParaRPr>
          </a:p>
        </p:txBody>
      </p:sp>
      <p:sp>
        <p:nvSpPr>
          <p:cNvPr id="9" name="Google Shape;44;p44">
            <a:extLst>
              <a:ext uri="{FF2B5EF4-FFF2-40B4-BE49-F238E27FC236}">
                <a16:creationId xmlns:a16="http://schemas.microsoft.com/office/drawing/2014/main" id="{8A14C36D-6C5D-7B41-B3F9-9A080E9D6218}"/>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1B5B0D29-0D75-EC41-970E-E503CEF30C45}"/>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Montserrat" panose="00000500000000000000" pitchFamily="2"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028770D2-C609-1E40-B454-48D1A0A55BB2}"/>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Montserrat" panose="00000500000000000000" pitchFamily="2" charset="0"/>
                <a:ea typeface="Montserrat" panose="00000500000000000000" pitchFamily="2"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7" name="Google Shape;41;p7">
            <a:extLst>
              <a:ext uri="{FF2B5EF4-FFF2-40B4-BE49-F238E27FC236}">
                <a16:creationId xmlns:a16="http://schemas.microsoft.com/office/drawing/2014/main" id="{487A7B56-28CA-B349-94BC-5C9006F2BC15}"/>
              </a:ext>
            </a:extLst>
          </p:cNvPr>
          <p:cNvSpPr/>
          <p:nvPr userDrawn="1"/>
        </p:nvSpPr>
        <p:spPr>
          <a:xfrm>
            <a:off x="572282" y="268517"/>
            <a:ext cx="251100" cy="18900"/>
          </a:xfrm>
          <a:prstGeom prst="rect">
            <a:avLst/>
          </a:prstGeom>
          <a:solidFill>
            <a:srgbClr val="2C66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panose="00000500000000000000" pitchFamily="2" charset="0"/>
              <a:ea typeface="Arial"/>
              <a:cs typeface="Arial"/>
              <a:sym typeface="Arial"/>
            </a:endParaRPr>
          </a:p>
        </p:txBody>
      </p:sp>
      <p:sp>
        <p:nvSpPr>
          <p:cNvPr id="8" name="Google Shape;82;p14">
            <a:extLst>
              <a:ext uri="{FF2B5EF4-FFF2-40B4-BE49-F238E27FC236}">
                <a16:creationId xmlns:a16="http://schemas.microsoft.com/office/drawing/2014/main" id="{CF7930BB-6BA7-3149-A92C-C6AC89140B5F}"/>
              </a:ext>
            </a:extLst>
          </p:cNvPr>
          <p:cNvSpPr txBox="1">
            <a:spLocks noGrp="1"/>
          </p:cNvSpPr>
          <p:nvPr>
            <p:ph type="title"/>
          </p:nvPr>
        </p:nvSpPr>
        <p:spPr>
          <a:xfrm>
            <a:off x="396655" y="292153"/>
            <a:ext cx="9907072" cy="40779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2400" b="1" i="0" u="none" strike="noStrike" cap="none">
                <a:solidFill>
                  <a:srgbClr val="2C66A5"/>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r>
              <a:rPr lang="fr-FR"/>
              <a:t>Modifiez le style du titre</a:t>
            </a:r>
          </a:p>
        </p:txBody>
      </p:sp>
      <p:sp>
        <p:nvSpPr>
          <p:cNvPr id="12" name="Google Shape;86;p14">
            <a:extLst>
              <a:ext uri="{FF2B5EF4-FFF2-40B4-BE49-F238E27FC236}">
                <a16:creationId xmlns:a16="http://schemas.microsoft.com/office/drawing/2014/main" id="{BA6BBDC4-EF1A-814B-923C-5B0B25392A8D}"/>
              </a:ext>
            </a:extLst>
          </p:cNvPr>
          <p:cNvSpPr/>
          <p:nvPr userDrawn="1"/>
        </p:nvSpPr>
        <p:spPr>
          <a:xfrm>
            <a:off x="488582" y="268517"/>
            <a:ext cx="334800" cy="25200"/>
          </a:xfrm>
          <a:prstGeom prst="rect">
            <a:avLst/>
          </a:prstGeom>
          <a:solidFill>
            <a:srgbClr val="2C66A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207A9D"/>
              </a:solidFill>
              <a:latin typeface="Montserrat" panose="00000500000000000000" pitchFamily="2" charset="0"/>
              <a:ea typeface="Arial"/>
              <a:cs typeface="Arial"/>
              <a:sym typeface="Arial"/>
            </a:endParaRPr>
          </a:p>
        </p:txBody>
      </p:sp>
      <p:sp>
        <p:nvSpPr>
          <p:cNvPr id="14" name="Google Shape;33;p5">
            <a:extLst>
              <a:ext uri="{FF2B5EF4-FFF2-40B4-BE49-F238E27FC236}">
                <a16:creationId xmlns:a16="http://schemas.microsoft.com/office/drawing/2014/main" id="{B4A94449-2743-F144-AB81-EA85DCC30266}"/>
              </a:ext>
            </a:extLst>
          </p:cNvPr>
          <p:cNvSpPr txBox="1">
            <a:spLocks noGrp="1"/>
          </p:cNvSpPr>
          <p:nvPr>
            <p:ph type="body" idx="1"/>
          </p:nvPr>
        </p:nvSpPr>
        <p:spPr>
          <a:xfrm>
            <a:off x="396655" y="835752"/>
            <a:ext cx="11574945" cy="5581067"/>
          </a:xfrm>
          <a:prstGeom prst="rect">
            <a:avLst/>
          </a:prstGeom>
          <a:noFill/>
          <a:ln>
            <a:noFill/>
          </a:ln>
        </p:spPr>
        <p:txBody>
          <a:bodyPr spcFirstLastPara="1" wrap="square" lIns="91425" tIns="91425" rIns="91425" bIns="91425" anchor="t" anchorCtr="0">
            <a:noAutofit/>
          </a:bodyPr>
          <a:lstStyle>
            <a:lvl1pPr marL="9525" marR="0" lvl="0" indent="0" algn="l" rtl="0">
              <a:lnSpc>
                <a:spcPct val="100000"/>
              </a:lnSpc>
              <a:spcBef>
                <a:spcPts val="0"/>
              </a:spcBef>
              <a:spcAft>
                <a:spcPts val="0"/>
              </a:spcAft>
              <a:buClr>
                <a:schemeClr val="bg2"/>
              </a:buClr>
              <a:buSzPts val="1400"/>
              <a:buFont typeface="Montserrat"/>
              <a:buNone/>
              <a:tabLst/>
              <a:defRPr sz="1600" b="0" i="0" u="none" strike="noStrike" cap="none">
                <a:solidFill>
                  <a:srgbClr val="000000"/>
                </a:solidFill>
                <a:latin typeface="Montserrat" panose="00000500000000000000" pitchFamily="2" charset="0"/>
                <a:ea typeface="Montserrat" panose="00000500000000000000" pitchFamily="2"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pPr lvl="0"/>
            <a:r>
              <a:rPr lang="fr-FR"/>
              <a:t>Cliquez pour modifier les styles du texte du masque</a:t>
            </a:r>
          </a:p>
        </p:txBody>
      </p:sp>
      <p:pic>
        <p:nvPicPr>
          <p:cNvPr id="15" name="Google Shape;19;p3">
            <a:extLst>
              <a:ext uri="{FF2B5EF4-FFF2-40B4-BE49-F238E27FC236}">
                <a16:creationId xmlns:a16="http://schemas.microsoft.com/office/drawing/2014/main" id="{6CCD31BC-EF78-F147-90A4-AFBF175FFE02}"/>
              </a:ext>
            </a:extLst>
          </p:cNvPr>
          <p:cNvPicPr preferRelativeResize="0"/>
          <p:nvPr userDrawn="1"/>
        </p:nvPicPr>
        <p:blipFill>
          <a:blip r:embed="rId2"/>
          <a:srcRect/>
          <a:stretch/>
        </p:blipFill>
        <p:spPr>
          <a:xfrm>
            <a:off x="10648284" y="104353"/>
            <a:ext cx="1381904" cy="777321"/>
          </a:xfrm>
          <a:prstGeom prst="rect">
            <a:avLst/>
          </a:prstGeom>
          <a:noFill/>
          <a:ln>
            <a:noFill/>
          </a:ln>
        </p:spPr>
      </p:pic>
    </p:spTree>
    <p:extLst>
      <p:ext uri="{BB962C8B-B14F-4D97-AF65-F5344CB8AC3E}">
        <p14:creationId xmlns:p14="http://schemas.microsoft.com/office/powerpoint/2010/main" val="32888167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03 // Vid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6D8210A6-ED0A-1645-A69D-116D202F4836}"/>
              </a:ext>
            </a:extLst>
          </p:cNvPr>
          <p:cNvSpPr/>
          <p:nvPr userDrawn="1"/>
        </p:nvSpPr>
        <p:spPr>
          <a:xfrm>
            <a:off x="-9180" y="-37333"/>
            <a:ext cx="275600" cy="6944000"/>
          </a:xfrm>
          <a:prstGeom prst="rect">
            <a:avLst/>
          </a:prstGeom>
          <a:solidFill>
            <a:srgbClr val="2D66A5">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Montserrat" panose="00000500000000000000" pitchFamily="2" charset="0"/>
              <a:ea typeface="Arial"/>
              <a:cs typeface="Arial"/>
              <a:sym typeface="Arial"/>
            </a:endParaRPr>
          </a:p>
        </p:txBody>
      </p:sp>
      <p:sp>
        <p:nvSpPr>
          <p:cNvPr id="4" name="Google Shape;210;p35">
            <a:extLst>
              <a:ext uri="{FF2B5EF4-FFF2-40B4-BE49-F238E27FC236}">
                <a16:creationId xmlns:a16="http://schemas.microsoft.com/office/drawing/2014/main" id="{8B6EACA2-2CAB-F743-A7AB-1AE2AD3EE504}"/>
              </a:ext>
            </a:extLst>
          </p:cNvPr>
          <p:cNvSpPr/>
          <p:nvPr userDrawn="1"/>
        </p:nvSpPr>
        <p:spPr>
          <a:xfrm flipH="1">
            <a:off x="-321700" y="2899067"/>
            <a:ext cx="588133" cy="4035333"/>
          </a:xfrm>
          <a:prstGeom prst="flowChartManualInput">
            <a:avLst/>
          </a:prstGeom>
          <a:solidFill>
            <a:srgbClr val="2D66A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Montserrat" panose="00000500000000000000" pitchFamily="2" charset="0"/>
              <a:ea typeface="Arial"/>
              <a:cs typeface="Arial"/>
              <a:sym typeface="Arial"/>
            </a:endParaRPr>
          </a:p>
        </p:txBody>
      </p:sp>
      <p:sp>
        <p:nvSpPr>
          <p:cNvPr id="9" name="Google Shape;44;p44">
            <a:extLst>
              <a:ext uri="{FF2B5EF4-FFF2-40B4-BE49-F238E27FC236}">
                <a16:creationId xmlns:a16="http://schemas.microsoft.com/office/drawing/2014/main" id="{8A14C36D-6C5D-7B41-B3F9-9A080E9D6218}"/>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1B5B0D29-0D75-EC41-970E-E503CEF30C45}"/>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Montserrat" panose="00000500000000000000" pitchFamily="2"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028770D2-C609-1E40-B454-48D1A0A55BB2}"/>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Montserrat" panose="00000500000000000000" pitchFamily="2" charset="0"/>
                <a:ea typeface="Montserrat" panose="00000500000000000000" pitchFamily="2"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Tree>
    <p:extLst>
      <p:ext uri="{BB962C8B-B14F-4D97-AF65-F5344CB8AC3E}">
        <p14:creationId xmlns:p14="http://schemas.microsoft.com/office/powerpoint/2010/main" val="17435896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04 // Titre">
    <p:bg>
      <p:bgPr>
        <a:solidFill>
          <a:srgbClr val="1F7A9C"/>
        </a:solidFill>
        <a:effectLst/>
      </p:bgPr>
    </p:bg>
    <p:spTree>
      <p:nvGrpSpPr>
        <p:cNvPr id="1" name=""/>
        <p:cNvGrpSpPr/>
        <p:nvPr/>
      </p:nvGrpSpPr>
      <p:grpSpPr>
        <a:xfrm>
          <a:off x="0" y="0"/>
          <a:ext cx="0" cy="0"/>
          <a:chOff x="0" y="0"/>
          <a:chExt cx="0" cy="0"/>
        </a:xfrm>
      </p:grpSpPr>
      <p:sp>
        <p:nvSpPr>
          <p:cNvPr id="3" name="Google Shape;173;p29">
            <a:extLst>
              <a:ext uri="{FF2B5EF4-FFF2-40B4-BE49-F238E27FC236}">
                <a16:creationId xmlns:a16="http://schemas.microsoft.com/office/drawing/2014/main" id="{DDC3B357-A246-9B40-89B6-16A7F9B4F985}"/>
              </a:ext>
            </a:extLst>
          </p:cNvPr>
          <p:cNvSpPr txBox="1">
            <a:spLocks noGrp="1"/>
          </p:cNvSpPr>
          <p:nvPr>
            <p:ph type="title"/>
          </p:nvPr>
        </p:nvSpPr>
        <p:spPr>
          <a:xfrm>
            <a:off x="9267" y="2905733"/>
            <a:ext cx="12127600" cy="679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2400" b="1" i="0" u="none" strike="noStrike" cap="none">
                <a:solidFill>
                  <a:srgbClr val="FFFFFF"/>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2pPr>
            <a:lvl3pPr marR="0" lvl="2"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3pPr>
            <a:lvl4pPr marR="0" lvl="3"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4pPr>
            <a:lvl5pPr marR="0" lvl="4"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5pPr>
            <a:lvl6pPr marR="0" lvl="5"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6pPr>
            <a:lvl7pPr marR="0" lvl="6"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7pPr>
            <a:lvl8pPr marR="0" lvl="7"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8pPr>
            <a:lvl9pPr marR="0" lvl="8"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9pPr>
          </a:lstStyle>
          <a:p>
            <a:r>
              <a:rPr lang="fr-FR"/>
              <a:t>Modifiez le style du titre</a:t>
            </a:r>
            <a:endParaRPr/>
          </a:p>
        </p:txBody>
      </p:sp>
      <p:sp>
        <p:nvSpPr>
          <p:cNvPr id="5" name="Google Shape;44;p44">
            <a:extLst>
              <a:ext uri="{FF2B5EF4-FFF2-40B4-BE49-F238E27FC236}">
                <a16:creationId xmlns:a16="http://schemas.microsoft.com/office/drawing/2014/main" id="{849A945C-9B94-044C-A51D-3017D5DCCD43}"/>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bg1">
                    <a:lumMod val="75000"/>
                  </a:schemeClr>
                </a:solidFill>
                <a:latin typeface="Montserrat" panose="00000500000000000000" pitchFamily="2" charset="0"/>
                <a:ea typeface="Montserrat"/>
                <a:cs typeface="Arial" panose="020B0604020202020204" pitchFamily="34" charset="0"/>
                <a:sym typeface="Montserrat"/>
              </a:rPr>
              <a:t>‹N°›</a:t>
            </a:fld>
            <a:endParaRPr sz="1100" b="0" i="0" u="none" strike="noStrike" cap="none">
              <a:solidFill>
                <a:schemeClr val="bg1">
                  <a:lumMod val="75000"/>
                </a:schemeClr>
              </a:solidFill>
              <a:latin typeface="Montserrat" panose="00000500000000000000" pitchFamily="2" charset="0"/>
              <a:ea typeface="Montserrat"/>
              <a:cs typeface="Arial" panose="020B0604020202020204" pitchFamily="34" charset="0"/>
              <a:sym typeface="Montserrat"/>
            </a:endParaRPr>
          </a:p>
        </p:txBody>
      </p:sp>
      <p:sp>
        <p:nvSpPr>
          <p:cNvPr id="6" name="Google Shape;45;p44">
            <a:extLst>
              <a:ext uri="{FF2B5EF4-FFF2-40B4-BE49-F238E27FC236}">
                <a16:creationId xmlns:a16="http://schemas.microsoft.com/office/drawing/2014/main" id="{FAF09E83-AFD9-864A-90D9-F9380B9988CE}"/>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bg1">
                    <a:lumMod val="75000"/>
                  </a:schemeClr>
                </a:solidFill>
                <a:latin typeface="Montserrat" panose="00000500000000000000" pitchFamily="2" charset="0"/>
                <a:ea typeface="Montserrat"/>
                <a:cs typeface="Arial" panose="020B0604020202020204" pitchFamily="34" charset="0"/>
                <a:sym typeface="Montserrat"/>
              </a:rPr>
              <a:t>Confidentiel</a:t>
            </a:r>
            <a:endParaRPr sz="1100" b="0" i="0" u="none" strike="noStrike" cap="none">
              <a:solidFill>
                <a:schemeClr val="bg1">
                  <a:lumMod val="75000"/>
                </a:schemeClr>
              </a:solidFill>
              <a:latin typeface="Montserrat" panose="00000500000000000000" pitchFamily="2" charset="0"/>
              <a:ea typeface="Montserrat"/>
              <a:cs typeface="Arial" panose="020B0604020202020204" pitchFamily="34" charset="0"/>
              <a:sym typeface="Montserrat"/>
            </a:endParaRPr>
          </a:p>
        </p:txBody>
      </p:sp>
      <p:sp>
        <p:nvSpPr>
          <p:cNvPr id="7" name="Google Shape;46;p44">
            <a:extLst>
              <a:ext uri="{FF2B5EF4-FFF2-40B4-BE49-F238E27FC236}">
                <a16:creationId xmlns:a16="http://schemas.microsoft.com/office/drawing/2014/main" id="{CE5A90AD-1AB1-6641-92A8-660CD877C577}"/>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bg1">
                    <a:lumMod val="75000"/>
                  </a:schemeClr>
                </a:solidFill>
                <a:latin typeface="Montserrat" panose="00000500000000000000" pitchFamily="2" charset="0"/>
                <a:ea typeface="Montserrat" panose="00000500000000000000" pitchFamily="2"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pic>
        <p:nvPicPr>
          <p:cNvPr id="8" name="Google Shape;19;p3">
            <a:extLst>
              <a:ext uri="{FF2B5EF4-FFF2-40B4-BE49-F238E27FC236}">
                <a16:creationId xmlns:a16="http://schemas.microsoft.com/office/drawing/2014/main" id="{AA368E09-3956-C140-A796-4AA1DF3D2311}"/>
              </a:ext>
            </a:extLst>
          </p:cNvPr>
          <p:cNvPicPr preferRelativeResize="0"/>
          <p:nvPr userDrawn="1"/>
        </p:nvPicPr>
        <p:blipFill>
          <a:blip r:embed="rId2"/>
          <a:srcRect/>
          <a:stretch/>
        </p:blipFill>
        <p:spPr>
          <a:xfrm>
            <a:off x="10648284" y="104353"/>
            <a:ext cx="1381905" cy="777321"/>
          </a:xfrm>
          <a:prstGeom prst="rect">
            <a:avLst/>
          </a:prstGeom>
          <a:noFill/>
          <a:ln>
            <a:noFill/>
          </a:ln>
        </p:spPr>
      </p:pic>
    </p:spTree>
    <p:extLst>
      <p:ext uri="{BB962C8B-B14F-4D97-AF65-F5344CB8AC3E}">
        <p14:creationId xmlns:p14="http://schemas.microsoft.com/office/powerpoint/2010/main" val="28740974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04 // Sous-titre">
    <p:spTree>
      <p:nvGrpSpPr>
        <p:cNvPr id="1" name=""/>
        <p:cNvGrpSpPr/>
        <p:nvPr/>
      </p:nvGrpSpPr>
      <p:grpSpPr>
        <a:xfrm>
          <a:off x="0" y="0"/>
          <a:ext cx="0" cy="0"/>
          <a:chOff x="0" y="0"/>
          <a:chExt cx="0" cy="0"/>
        </a:xfrm>
      </p:grpSpPr>
      <p:sp>
        <p:nvSpPr>
          <p:cNvPr id="15" name="Forme libre 14">
            <a:extLst>
              <a:ext uri="{FF2B5EF4-FFF2-40B4-BE49-F238E27FC236}">
                <a16:creationId xmlns:a16="http://schemas.microsoft.com/office/drawing/2014/main" id="{A30158F4-EEEB-CF41-AF99-BD2396E4CA7E}"/>
              </a:ext>
            </a:extLst>
          </p:cNvPr>
          <p:cNvSpPr/>
          <p:nvPr userDrawn="1"/>
        </p:nvSpPr>
        <p:spPr>
          <a:xfrm>
            <a:off x="7661934" y="383600"/>
            <a:ext cx="4530067" cy="5996652"/>
          </a:xfrm>
          <a:custGeom>
            <a:avLst/>
            <a:gdLst>
              <a:gd name="connsiteX0" fmla="*/ 3045400 w 4530067"/>
              <a:gd name="connsiteY0" fmla="*/ 0 h 5996652"/>
              <a:gd name="connsiteX1" fmla="*/ 4497018 w 4530067"/>
              <a:gd name="connsiteY1" fmla="*/ 367563 h 5996652"/>
              <a:gd name="connsiteX2" fmla="*/ 4530067 w 4530067"/>
              <a:gd name="connsiteY2" fmla="*/ 387641 h 5996652"/>
              <a:gd name="connsiteX3" fmla="*/ 4530067 w 4530067"/>
              <a:gd name="connsiteY3" fmla="*/ 1409977 h 5996652"/>
              <a:gd name="connsiteX4" fmla="*/ 4452009 w 4530067"/>
              <a:gd name="connsiteY4" fmla="*/ 1339033 h 5996652"/>
              <a:gd name="connsiteX5" fmla="*/ 3045400 w 4530067"/>
              <a:gd name="connsiteY5" fmla="*/ 834074 h 5996652"/>
              <a:gd name="connsiteX6" fmla="*/ 834074 w 4530067"/>
              <a:gd name="connsiteY6" fmla="*/ 3045400 h 5996652"/>
              <a:gd name="connsiteX7" fmla="*/ 3045400 w 4530067"/>
              <a:gd name="connsiteY7" fmla="*/ 5256726 h 5996652"/>
              <a:gd name="connsiteX8" fmla="*/ 4452009 w 4530067"/>
              <a:gd name="connsiteY8" fmla="*/ 4751767 h 5996652"/>
              <a:gd name="connsiteX9" fmla="*/ 4530067 w 4530067"/>
              <a:gd name="connsiteY9" fmla="*/ 4680823 h 5996652"/>
              <a:gd name="connsiteX10" fmla="*/ 4530067 w 4530067"/>
              <a:gd name="connsiteY10" fmla="*/ 5703159 h 5996652"/>
              <a:gd name="connsiteX11" fmla="*/ 4497018 w 4530067"/>
              <a:gd name="connsiteY11" fmla="*/ 5723237 h 5996652"/>
              <a:gd name="connsiteX12" fmla="*/ 3951009 w 4530067"/>
              <a:gd name="connsiteY12" fmla="*/ 5953885 h 5996652"/>
              <a:gd name="connsiteX13" fmla="*/ 3784681 w 4530067"/>
              <a:gd name="connsiteY13" fmla="*/ 5996652 h 5996652"/>
              <a:gd name="connsiteX14" fmla="*/ 2306119 w 4530067"/>
              <a:gd name="connsiteY14" fmla="*/ 5996652 h 5996652"/>
              <a:gd name="connsiteX15" fmla="*/ 2139791 w 4530067"/>
              <a:gd name="connsiteY15" fmla="*/ 5953885 h 5996652"/>
              <a:gd name="connsiteX16" fmla="*/ 0 w 4530067"/>
              <a:gd name="connsiteY16" fmla="*/ 3045400 h 5996652"/>
              <a:gd name="connsiteX17" fmla="*/ 3045400 w 4530067"/>
              <a:gd name="connsiteY17" fmla="*/ 0 h 599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30067" h="5996652">
                <a:moveTo>
                  <a:pt x="3045400" y="0"/>
                </a:moveTo>
                <a:cubicBezTo>
                  <a:pt x="3571002" y="0"/>
                  <a:pt x="4065506" y="133152"/>
                  <a:pt x="4497018" y="367563"/>
                </a:cubicBezTo>
                <a:lnTo>
                  <a:pt x="4530067" y="387641"/>
                </a:lnTo>
                <a:lnTo>
                  <a:pt x="4530067" y="1409977"/>
                </a:lnTo>
                <a:lnTo>
                  <a:pt x="4452009" y="1339033"/>
                </a:lnTo>
                <a:cubicBezTo>
                  <a:pt x="4069761" y="1023575"/>
                  <a:pt x="3579711" y="834074"/>
                  <a:pt x="3045400" y="834074"/>
                </a:cubicBezTo>
                <a:cubicBezTo>
                  <a:pt x="1824118" y="834074"/>
                  <a:pt x="834074" y="1824118"/>
                  <a:pt x="834074" y="3045400"/>
                </a:cubicBezTo>
                <a:cubicBezTo>
                  <a:pt x="834074" y="4266682"/>
                  <a:pt x="1824118" y="5256726"/>
                  <a:pt x="3045400" y="5256726"/>
                </a:cubicBezTo>
                <a:cubicBezTo>
                  <a:pt x="3579711" y="5256726"/>
                  <a:pt x="4069761" y="5067226"/>
                  <a:pt x="4452009" y="4751767"/>
                </a:cubicBezTo>
                <a:lnTo>
                  <a:pt x="4530067" y="4680823"/>
                </a:lnTo>
                <a:lnTo>
                  <a:pt x="4530067" y="5703159"/>
                </a:lnTo>
                <a:lnTo>
                  <a:pt x="4497018" y="5723237"/>
                </a:lnTo>
                <a:cubicBezTo>
                  <a:pt x="4324413" y="5817002"/>
                  <a:pt x="4141730" y="5894565"/>
                  <a:pt x="3951009" y="5953885"/>
                </a:cubicBezTo>
                <a:lnTo>
                  <a:pt x="3784681" y="5996652"/>
                </a:lnTo>
                <a:lnTo>
                  <a:pt x="2306119" y="5996652"/>
                </a:lnTo>
                <a:lnTo>
                  <a:pt x="2139791" y="5953885"/>
                </a:lnTo>
                <a:cubicBezTo>
                  <a:pt x="900105" y="5568303"/>
                  <a:pt x="0" y="4411967"/>
                  <a:pt x="0" y="3045400"/>
                </a:cubicBezTo>
                <a:cubicBezTo>
                  <a:pt x="0" y="1363472"/>
                  <a:pt x="1363472" y="0"/>
                  <a:pt x="3045400" y="0"/>
                </a:cubicBezTo>
                <a:close/>
              </a:path>
            </a:pathLst>
          </a:custGeom>
          <a:solidFill>
            <a:srgbClr val="1F7A9C">
              <a:alpha val="588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BCD6F1"/>
              </a:solidFill>
              <a:latin typeface="Montserrat" panose="00000500000000000000" pitchFamily="2" charset="0"/>
              <a:ea typeface="Arial"/>
              <a:cs typeface="Arial"/>
              <a:sym typeface="Arial"/>
            </a:endParaRPr>
          </a:p>
        </p:txBody>
      </p:sp>
      <p:sp>
        <p:nvSpPr>
          <p:cNvPr id="9" name="Google Shape;30;p5">
            <a:extLst>
              <a:ext uri="{FF2B5EF4-FFF2-40B4-BE49-F238E27FC236}">
                <a16:creationId xmlns:a16="http://schemas.microsoft.com/office/drawing/2014/main" id="{F97B9A06-C864-7A44-9BC9-CDFF0883F139}"/>
              </a:ext>
            </a:extLst>
          </p:cNvPr>
          <p:cNvSpPr/>
          <p:nvPr userDrawn="1"/>
        </p:nvSpPr>
        <p:spPr>
          <a:xfrm>
            <a:off x="-13767" y="-43000"/>
            <a:ext cx="3543600" cy="6944000"/>
          </a:xfrm>
          <a:prstGeom prst="rect">
            <a:avLst/>
          </a:prstGeom>
          <a:solidFill>
            <a:srgbClr val="1F7A9C">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Montserrat" panose="00000500000000000000" pitchFamily="2" charset="0"/>
              <a:ea typeface="Arial"/>
              <a:cs typeface="Arial"/>
              <a:sym typeface="Arial"/>
            </a:endParaRPr>
          </a:p>
        </p:txBody>
      </p:sp>
      <p:sp>
        <p:nvSpPr>
          <p:cNvPr id="14" name="Google Shape;29;p5">
            <a:extLst>
              <a:ext uri="{FF2B5EF4-FFF2-40B4-BE49-F238E27FC236}">
                <a16:creationId xmlns:a16="http://schemas.microsoft.com/office/drawing/2014/main" id="{89794303-8004-914B-88B6-184EDE8C330C}"/>
              </a:ext>
            </a:extLst>
          </p:cNvPr>
          <p:cNvSpPr/>
          <p:nvPr userDrawn="1"/>
        </p:nvSpPr>
        <p:spPr>
          <a:xfrm flipH="1">
            <a:off x="-9181" y="4889000"/>
            <a:ext cx="3543600" cy="1969000"/>
          </a:xfrm>
          <a:prstGeom prst="flowChartManualInput">
            <a:avLst/>
          </a:prstGeom>
          <a:solidFill>
            <a:srgbClr val="1F7A9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Montserrat" panose="00000500000000000000" pitchFamily="2" charset="0"/>
              <a:ea typeface="Arial"/>
              <a:cs typeface="Arial"/>
              <a:sym typeface="Arial"/>
            </a:endParaRPr>
          </a:p>
        </p:txBody>
      </p:sp>
      <p:sp>
        <p:nvSpPr>
          <p:cNvPr id="19" name="Google Shape;44;p44">
            <a:extLst>
              <a:ext uri="{FF2B5EF4-FFF2-40B4-BE49-F238E27FC236}">
                <a16:creationId xmlns:a16="http://schemas.microsoft.com/office/drawing/2014/main" id="{2B4051A3-809A-7349-B259-C843A0638620}"/>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endParaRPr>
          </a:p>
        </p:txBody>
      </p:sp>
      <p:sp>
        <p:nvSpPr>
          <p:cNvPr id="20" name="Google Shape;45;p44">
            <a:extLst>
              <a:ext uri="{FF2B5EF4-FFF2-40B4-BE49-F238E27FC236}">
                <a16:creationId xmlns:a16="http://schemas.microsoft.com/office/drawing/2014/main" id="{89836314-192C-2C46-9D6B-0859522374E6}"/>
              </a:ext>
            </a:extLst>
          </p:cNvPr>
          <p:cNvSpPr txBox="1"/>
          <p:nvPr userDrawn="1"/>
        </p:nvSpPr>
        <p:spPr>
          <a:xfrm>
            <a:off x="3713808"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Montserrat" panose="00000500000000000000" pitchFamily="2"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endParaRPr>
          </a:p>
        </p:txBody>
      </p:sp>
      <p:sp>
        <p:nvSpPr>
          <p:cNvPr id="21" name="Google Shape;46;p44">
            <a:extLst>
              <a:ext uri="{FF2B5EF4-FFF2-40B4-BE49-F238E27FC236}">
                <a16:creationId xmlns:a16="http://schemas.microsoft.com/office/drawing/2014/main" id="{3B33A68B-0942-6B45-B245-B32529D34FA4}"/>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Montserrat" panose="00000500000000000000" pitchFamily="2" charset="0"/>
                <a:ea typeface="Montserrat" panose="00000500000000000000" pitchFamily="2"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22" name="Google Shape;31;p5">
            <a:extLst>
              <a:ext uri="{FF2B5EF4-FFF2-40B4-BE49-F238E27FC236}">
                <a16:creationId xmlns:a16="http://schemas.microsoft.com/office/drawing/2014/main" id="{54CB22B5-E953-AD43-8E0B-82BED76B0674}"/>
              </a:ext>
            </a:extLst>
          </p:cNvPr>
          <p:cNvSpPr/>
          <p:nvPr userDrawn="1"/>
        </p:nvSpPr>
        <p:spPr>
          <a:xfrm>
            <a:off x="260800" y="509467"/>
            <a:ext cx="334800" cy="25200"/>
          </a:xfrm>
          <a:prstGeom prst="rect">
            <a:avLst/>
          </a:prstGeom>
          <a:solidFill>
            <a:srgbClr val="1F7A9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accent1"/>
              </a:solidFill>
              <a:latin typeface="Montserrat" panose="00000500000000000000" pitchFamily="2" charset="0"/>
              <a:ea typeface="Arial"/>
              <a:cs typeface="Arial"/>
              <a:sym typeface="Arial"/>
            </a:endParaRPr>
          </a:p>
        </p:txBody>
      </p:sp>
      <p:sp>
        <p:nvSpPr>
          <p:cNvPr id="23" name="Google Shape;34;p5">
            <a:extLst>
              <a:ext uri="{FF2B5EF4-FFF2-40B4-BE49-F238E27FC236}">
                <a16:creationId xmlns:a16="http://schemas.microsoft.com/office/drawing/2014/main" id="{F3AAF82E-8EAA-B24D-81FB-C757B7F8CC48}"/>
              </a:ext>
            </a:extLst>
          </p:cNvPr>
          <p:cNvSpPr txBox="1">
            <a:spLocks noGrp="1"/>
          </p:cNvSpPr>
          <p:nvPr>
            <p:ph type="title"/>
          </p:nvPr>
        </p:nvSpPr>
        <p:spPr>
          <a:xfrm>
            <a:off x="167733" y="597600"/>
            <a:ext cx="32400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2000" b="1" i="0" u="none" strike="noStrike" cap="none">
                <a:solidFill>
                  <a:srgbClr val="1F7A9C"/>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du titre</a:t>
            </a:r>
          </a:p>
        </p:txBody>
      </p:sp>
      <p:sp>
        <p:nvSpPr>
          <p:cNvPr id="24" name="Google Shape;35;p5">
            <a:extLst>
              <a:ext uri="{FF2B5EF4-FFF2-40B4-BE49-F238E27FC236}">
                <a16:creationId xmlns:a16="http://schemas.microsoft.com/office/drawing/2014/main" id="{8D753FF6-DF6C-E344-9E9B-32907703ABE9}"/>
              </a:ext>
            </a:extLst>
          </p:cNvPr>
          <p:cNvSpPr txBox="1">
            <a:spLocks noGrp="1"/>
          </p:cNvSpPr>
          <p:nvPr>
            <p:ph type="subTitle" idx="2"/>
          </p:nvPr>
        </p:nvSpPr>
        <p:spPr>
          <a:xfrm>
            <a:off x="167733" y="1530533"/>
            <a:ext cx="32352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dirty="0">
                <a:solidFill>
                  <a:srgbClr val="1F7A9C"/>
                </a:solidFill>
                <a:latin typeface="Montserrat" panose="00000500000000000000" pitchFamily="2" charset="0"/>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des sous-titres du masque</a:t>
            </a:r>
            <a:endParaRPr/>
          </a:p>
        </p:txBody>
      </p:sp>
      <p:sp>
        <p:nvSpPr>
          <p:cNvPr id="17" name="Google Shape;33;p5">
            <a:extLst>
              <a:ext uri="{FF2B5EF4-FFF2-40B4-BE49-F238E27FC236}">
                <a16:creationId xmlns:a16="http://schemas.microsoft.com/office/drawing/2014/main" id="{4139274E-8689-B34B-9313-E2D7B7CDD0A0}"/>
              </a:ext>
            </a:extLst>
          </p:cNvPr>
          <p:cNvSpPr txBox="1">
            <a:spLocks noGrp="1"/>
          </p:cNvSpPr>
          <p:nvPr>
            <p:ph type="body" idx="1" hasCustomPrompt="1"/>
          </p:nvPr>
        </p:nvSpPr>
        <p:spPr>
          <a:xfrm>
            <a:off x="3726000" y="597600"/>
            <a:ext cx="8245600" cy="5581067"/>
          </a:xfrm>
          <a:prstGeom prst="rect">
            <a:avLst/>
          </a:prstGeom>
          <a:noFill/>
          <a:ln>
            <a:noFill/>
          </a:ln>
        </p:spPr>
        <p:txBody>
          <a:bodyPr spcFirstLastPara="1" wrap="square" lIns="91425" tIns="91425" rIns="91425" bIns="91425" anchor="t" anchorCtr="0">
            <a:noAutofit/>
          </a:bodyPr>
          <a:lstStyle>
            <a:lvl1pPr marL="242888" marR="0" lvl="0" indent="-242888" algn="l" rtl="0">
              <a:lnSpc>
                <a:spcPct val="100000"/>
              </a:lnSpc>
              <a:spcBef>
                <a:spcPts val="0"/>
              </a:spcBef>
              <a:spcAft>
                <a:spcPts val="0"/>
              </a:spcAft>
              <a:buClr>
                <a:srgbClr val="207A9C"/>
              </a:buClr>
              <a:buSzPts val="1400"/>
              <a:buFont typeface="Montserrat"/>
              <a:buChar char="●"/>
              <a:tabLst/>
              <a:defRPr sz="1600" b="0" i="0" u="none" strike="noStrike" cap="none">
                <a:solidFill>
                  <a:srgbClr val="000000"/>
                </a:solidFill>
                <a:latin typeface="Montserrat" panose="00000500000000000000" pitchFamily="2" charset="0"/>
                <a:ea typeface="Montserrat" panose="00000500000000000000" pitchFamily="2" charset="0"/>
                <a:cs typeface="Arial" panose="020B0604020202020204" pitchFamily="34" charset="0"/>
                <a:sym typeface="Montserrat"/>
              </a:defRPr>
            </a:lvl1pPr>
            <a:lvl2pPr marL="801688" marR="0" lvl="1" indent="-254000" algn="l" rtl="0">
              <a:lnSpc>
                <a:spcPct val="100000"/>
              </a:lnSpc>
              <a:spcBef>
                <a:spcPts val="0"/>
              </a:spcBef>
              <a:spcAft>
                <a:spcPts val="0"/>
              </a:spcAft>
              <a:buClr>
                <a:srgbClr val="207A9C"/>
              </a:buClr>
              <a:buSzPts val="1400"/>
              <a:buFont typeface="Montserrat"/>
              <a:buChar char="○"/>
              <a:tabLst/>
              <a:defRPr sz="1400" b="0" i="0" u="none" strike="noStrike" cap="none">
                <a:solidFill>
                  <a:schemeClr val="tx1"/>
                </a:solidFill>
                <a:latin typeface="Montserrat" panose="00000500000000000000" pitchFamily="2" charset="0"/>
                <a:ea typeface="Montserrat" panose="00000500000000000000" pitchFamily="2" charset="0"/>
                <a:cs typeface="Arial" panose="020B0604020202020204" pitchFamily="34" charset="0"/>
                <a:sym typeface="Montserrat"/>
              </a:defRPr>
            </a:lvl2pPr>
            <a:lvl3pPr marL="1249363" marR="0" lvl="2" indent="-163513" algn="l" rtl="0">
              <a:lnSpc>
                <a:spcPct val="100000"/>
              </a:lnSpc>
              <a:spcBef>
                <a:spcPts val="0"/>
              </a:spcBef>
              <a:spcAft>
                <a:spcPts val="0"/>
              </a:spcAft>
              <a:buClr>
                <a:srgbClr val="207A9C"/>
              </a:buClr>
              <a:buSzPct val="100000"/>
              <a:buFont typeface="Police système Courant"/>
              <a:buChar char="‣"/>
              <a:tabLst/>
              <a:defRPr sz="1200" b="0" i="0" u="none" strike="noStrike" cap="none">
                <a:solidFill>
                  <a:srgbClr val="000000"/>
                </a:solidFill>
                <a:latin typeface="Montserrat" panose="00000500000000000000" pitchFamily="2" charset="0"/>
                <a:ea typeface="Montserrat" panose="00000500000000000000" pitchFamily="2" charset="0"/>
                <a:cs typeface="Arial" panose="020B0604020202020204" pitchFamily="34" charset="0"/>
                <a:sym typeface="Montserrat"/>
              </a:defRPr>
            </a:lvl3pPr>
            <a:lvl4pPr marL="1695450" marR="0" lvl="3" indent="-111125" algn="l" rtl="0">
              <a:lnSpc>
                <a:spcPct val="100000"/>
              </a:lnSpc>
              <a:spcBef>
                <a:spcPts val="0"/>
              </a:spcBef>
              <a:spcAft>
                <a:spcPts val="0"/>
              </a:spcAft>
              <a:buClr>
                <a:srgbClr val="207A9C"/>
              </a:buClr>
              <a:buSzPct val="100000"/>
              <a:buFont typeface="Police système Courant"/>
              <a:buChar char="⁃"/>
              <a:tabLst/>
              <a:defRPr sz="1200" b="0" i="0" u="none" strike="noStrike" cap="none">
                <a:solidFill>
                  <a:srgbClr val="000000"/>
                </a:solidFill>
                <a:latin typeface="Montserrat" panose="00000500000000000000" pitchFamily="2" charset="0"/>
                <a:ea typeface="Montserrat" panose="00000500000000000000" pitchFamily="2" charset="0"/>
                <a:cs typeface="Arial" panose="020B0604020202020204" pitchFamily="34" charset="0"/>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r>
              <a:rPr lang="fr-FR"/>
              <a:t>Bullet 1</a:t>
            </a:r>
          </a:p>
          <a:p>
            <a:pPr lvl="1"/>
            <a:r>
              <a:rPr lang="fr-FR"/>
              <a:t>Bullet 2</a:t>
            </a:r>
          </a:p>
          <a:p>
            <a:pPr lvl="2"/>
            <a:r>
              <a:rPr lang="fr-FR"/>
              <a:t>Bullet 3</a:t>
            </a:r>
          </a:p>
          <a:p>
            <a:pPr lvl="3"/>
            <a:r>
              <a:rPr lang="fr-FR"/>
              <a:t>Bullet 4</a:t>
            </a:r>
            <a:endParaRPr/>
          </a:p>
        </p:txBody>
      </p:sp>
      <p:pic>
        <p:nvPicPr>
          <p:cNvPr id="13" name="Image 12">
            <a:extLst>
              <a:ext uri="{FF2B5EF4-FFF2-40B4-BE49-F238E27FC236}">
                <a16:creationId xmlns:a16="http://schemas.microsoft.com/office/drawing/2014/main" id="{852967E3-052B-044E-BE3F-F21EF4FCAB4F}"/>
              </a:ext>
            </a:extLst>
          </p:cNvPr>
          <p:cNvPicPr>
            <a:picLocks noChangeAspect="1"/>
          </p:cNvPicPr>
          <p:nvPr userDrawn="1"/>
        </p:nvPicPr>
        <p:blipFill>
          <a:blip r:embed="rId2"/>
          <a:srcRect/>
          <a:stretch/>
        </p:blipFill>
        <p:spPr>
          <a:xfrm>
            <a:off x="348667" y="6017017"/>
            <a:ext cx="1178724" cy="663032"/>
          </a:xfrm>
          <a:prstGeom prst="rect">
            <a:avLst/>
          </a:prstGeom>
        </p:spPr>
      </p:pic>
    </p:spTree>
    <p:extLst>
      <p:ext uri="{BB962C8B-B14F-4D97-AF65-F5344CB8AC3E}">
        <p14:creationId xmlns:p14="http://schemas.microsoft.com/office/powerpoint/2010/main" val="16083266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04 // Text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FF85F501-6FC1-8544-B1D3-FFAD8B64A56F}"/>
              </a:ext>
            </a:extLst>
          </p:cNvPr>
          <p:cNvSpPr/>
          <p:nvPr userDrawn="1"/>
        </p:nvSpPr>
        <p:spPr>
          <a:xfrm>
            <a:off x="-9180" y="-37333"/>
            <a:ext cx="275600" cy="6944000"/>
          </a:xfrm>
          <a:prstGeom prst="rect">
            <a:avLst/>
          </a:prstGeom>
          <a:solidFill>
            <a:srgbClr val="207A9D">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Montserrat" panose="00000500000000000000" pitchFamily="2" charset="0"/>
              <a:ea typeface="Arial"/>
              <a:cs typeface="Arial"/>
              <a:sym typeface="Arial"/>
            </a:endParaRPr>
          </a:p>
        </p:txBody>
      </p:sp>
      <p:sp>
        <p:nvSpPr>
          <p:cNvPr id="4" name="Google Shape;210;p35">
            <a:extLst>
              <a:ext uri="{FF2B5EF4-FFF2-40B4-BE49-F238E27FC236}">
                <a16:creationId xmlns:a16="http://schemas.microsoft.com/office/drawing/2014/main" id="{F251FFE7-A674-C14D-ACA5-CE3D6B378E39}"/>
              </a:ext>
            </a:extLst>
          </p:cNvPr>
          <p:cNvSpPr/>
          <p:nvPr userDrawn="1"/>
        </p:nvSpPr>
        <p:spPr>
          <a:xfrm flipH="1">
            <a:off x="-321713" y="2871334"/>
            <a:ext cx="588133" cy="4035333"/>
          </a:xfrm>
          <a:prstGeom prst="flowChartManualInput">
            <a:avLst/>
          </a:prstGeom>
          <a:solidFill>
            <a:srgbClr val="207A9D"/>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Montserrat" panose="00000500000000000000" pitchFamily="2" charset="0"/>
              <a:ea typeface="Arial"/>
              <a:cs typeface="Arial"/>
              <a:sym typeface="Arial"/>
            </a:endParaRPr>
          </a:p>
        </p:txBody>
      </p:sp>
      <p:sp>
        <p:nvSpPr>
          <p:cNvPr id="9" name="Google Shape;44;p44">
            <a:extLst>
              <a:ext uri="{FF2B5EF4-FFF2-40B4-BE49-F238E27FC236}">
                <a16:creationId xmlns:a16="http://schemas.microsoft.com/office/drawing/2014/main" id="{70C00E4E-D2B1-A649-BB35-07839CE362AE}"/>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32CC3FDA-4634-684B-A9D8-DDA0B62AE797}"/>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Montserrat" panose="00000500000000000000" pitchFamily="2"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6C911DCA-055F-8048-98CA-8EE508FA89CB}"/>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Montserrat" panose="00000500000000000000" pitchFamily="2" charset="0"/>
                <a:ea typeface="Montserrat" panose="00000500000000000000" pitchFamily="2"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7" name="Google Shape;41;p7">
            <a:extLst>
              <a:ext uri="{FF2B5EF4-FFF2-40B4-BE49-F238E27FC236}">
                <a16:creationId xmlns:a16="http://schemas.microsoft.com/office/drawing/2014/main" id="{4DF88A2C-F384-6C4A-BCA1-9DF6FED0E431}"/>
              </a:ext>
            </a:extLst>
          </p:cNvPr>
          <p:cNvSpPr/>
          <p:nvPr userDrawn="1"/>
        </p:nvSpPr>
        <p:spPr>
          <a:xfrm>
            <a:off x="572282" y="268517"/>
            <a:ext cx="251100" cy="18900"/>
          </a:xfrm>
          <a:prstGeom prst="rect">
            <a:avLst/>
          </a:prstGeom>
          <a:solidFill>
            <a:srgbClr val="1F7A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panose="00000500000000000000" pitchFamily="2" charset="0"/>
              <a:ea typeface="Arial"/>
              <a:cs typeface="Arial"/>
              <a:sym typeface="Arial"/>
            </a:endParaRPr>
          </a:p>
        </p:txBody>
      </p:sp>
      <p:sp>
        <p:nvSpPr>
          <p:cNvPr id="8" name="Google Shape;82;p14">
            <a:extLst>
              <a:ext uri="{FF2B5EF4-FFF2-40B4-BE49-F238E27FC236}">
                <a16:creationId xmlns:a16="http://schemas.microsoft.com/office/drawing/2014/main" id="{15F0E2B2-4DFA-5A42-9278-A58123D4FE88}"/>
              </a:ext>
            </a:extLst>
          </p:cNvPr>
          <p:cNvSpPr txBox="1">
            <a:spLocks noGrp="1"/>
          </p:cNvSpPr>
          <p:nvPr>
            <p:ph type="title"/>
          </p:nvPr>
        </p:nvSpPr>
        <p:spPr>
          <a:xfrm>
            <a:off x="396655" y="292153"/>
            <a:ext cx="9907072" cy="40779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2400" b="1" i="0" u="none" strike="noStrike" cap="none">
                <a:solidFill>
                  <a:srgbClr val="1F7A9E"/>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r>
              <a:rPr lang="fr-FR"/>
              <a:t>Modifiez le style du titre</a:t>
            </a:r>
          </a:p>
        </p:txBody>
      </p:sp>
      <p:sp>
        <p:nvSpPr>
          <p:cNvPr id="12" name="Google Shape;86;p14">
            <a:extLst>
              <a:ext uri="{FF2B5EF4-FFF2-40B4-BE49-F238E27FC236}">
                <a16:creationId xmlns:a16="http://schemas.microsoft.com/office/drawing/2014/main" id="{B433903A-E5F0-0948-ACA0-B9D5E93F8D5A}"/>
              </a:ext>
            </a:extLst>
          </p:cNvPr>
          <p:cNvSpPr/>
          <p:nvPr userDrawn="1"/>
        </p:nvSpPr>
        <p:spPr>
          <a:xfrm>
            <a:off x="488582" y="268517"/>
            <a:ext cx="334800" cy="25200"/>
          </a:xfrm>
          <a:prstGeom prst="rect">
            <a:avLst/>
          </a:prstGeom>
          <a:solidFill>
            <a:srgbClr val="1F7A9E"/>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207A9D"/>
              </a:solidFill>
              <a:latin typeface="Montserrat" panose="00000500000000000000" pitchFamily="2" charset="0"/>
              <a:ea typeface="Arial"/>
              <a:cs typeface="Arial"/>
              <a:sym typeface="Arial"/>
            </a:endParaRPr>
          </a:p>
        </p:txBody>
      </p:sp>
      <p:sp>
        <p:nvSpPr>
          <p:cNvPr id="14" name="Google Shape;33;p5">
            <a:extLst>
              <a:ext uri="{FF2B5EF4-FFF2-40B4-BE49-F238E27FC236}">
                <a16:creationId xmlns:a16="http://schemas.microsoft.com/office/drawing/2014/main" id="{7B79ABFA-91C4-1548-87CA-60F0CD0667CD}"/>
              </a:ext>
            </a:extLst>
          </p:cNvPr>
          <p:cNvSpPr txBox="1">
            <a:spLocks noGrp="1"/>
          </p:cNvSpPr>
          <p:nvPr>
            <p:ph type="body" idx="1"/>
          </p:nvPr>
        </p:nvSpPr>
        <p:spPr>
          <a:xfrm>
            <a:off x="396655" y="835752"/>
            <a:ext cx="11574945" cy="5581067"/>
          </a:xfrm>
          <a:prstGeom prst="rect">
            <a:avLst/>
          </a:prstGeom>
          <a:noFill/>
          <a:ln>
            <a:noFill/>
          </a:ln>
        </p:spPr>
        <p:txBody>
          <a:bodyPr spcFirstLastPara="1" wrap="square" lIns="91425" tIns="91425" rIns="91425" bIns="91425" anchor="t" anchorCtr="0">
            <a:noAutofit/>
          </a:bodyPr>
          <a:lstStyle>
            <a:lvl1pPr marL="9525" marR="0" lvl="0" indent="0" algn="l" rtl="0">
              <a:lnSpc>
                <a:spcPct val="100000"/>
              </a:lnSpc>
              <a:spcBef>
                <a:spcPts val="0"/>
              </a:spcBef>
              <a:spcAft>
                <a:spcPts val="0"/>
              </a:spcAft>
              <a:buClr>
                <a:schemeClr val="bg2"/>
              </a:buClr>
              <a:buSzPts val="1400"/>
              <a:buFont typeface="Montserrat"/>
              <a:buNone/>
              <a:tabLst/>
              <a:defRPr sz="1600" b="0" i="0" u="none" strike="noStrike" cap="none">
                <a:solidFill>
                  <a:srgbClr val="000000"/>
                </a:solidFill>
                <a:latin typeface="Montserrat" panose="00000500000000000000" pitchFamily="2" charset="0"/>
                <a:ea typeface="Montserrat" panose="00000500000000000000" pitchFamily="2"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pPr lvl="0"/>
            <a:r>
              <a:rPr lang="fr-FR"/>
              <a:t>Cliquez pour modifier les styles du texte du masque</a:t>
            </a:r>
          </a:p>
        </p:txBody>
      </p:sp>
      <p:pic>
        <p:nvPicPr>
          <p:cNvPr id="15" name="Google Shape;19;p3">
            <a:extLst>
              <a:ext uri="{FF2B5EF4-FFF2-40B4-BE49-F238E27FC236}">
                <a16:creationId xmlns:a16="http://schemas.microsoft.com/office/drawing/2014/main" id="{F5E837BC-FEF1-F248-A7A9-CDE6305C6F54}"/>
              </a:ext>
            </a:extLst>
          </p:cNvPr>
          <p:cNvPicPr preferRelativeResize="0"/>
          <p:nvPr userDrawn="1"/>
        </p:nvPicPr>
        <p:blipFill>
          <a:blip r:embed="rId2"/>
          <a:srcRect/>
          <a:stretch/>
        </p:blipFill>
        <p:spPr>
          <a:xfrm>
            <a:off x="10648284" y="104353"/>
            <a:ext cx="1381904" cy="777321"/>
          </a:xfrm>
          <a:prstGeom prst="rect">
            <a:avLst/>
          </a:prstGeom>
          <a:noFill/>
          <a:ln>
            <a:noFill/>
          </a:ln>
        </p:spPr>
      </p:pic>
    </p:spTree>
    <p:extLst>
      <p:ext uri="{BB962C8B-B14F-4D97-AF65-F5344CB8AC3E}">
        <p14:creationId xmlns:p14="http://schemas.microsoft.com/office/powerpoint/2010/main" val="18511989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04 // Vid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FF85F501-6FC1-8544-B1D3-FFAD8B64A56F}"/>
              </a:ext>
            </a:extLst>
          </p:cNvPr>
          <p:cNvSpPr/>
          <p:nvPr userDrawn="1"/>
        </p:nvSpPr>
        <p:spPr>
          <a:xfrm>
            <a:off x="-9180" y="-37333"/>
            <a:ext cx="275600" cy="6944000"/>
          </a:xfrm>
          <a:prstGeom prst="rect">
            <a:avLst/>
          </a:prstGeom>
          <a:solidFill>
            <a:srgbClr val="207A9D">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Montserrat" panose="00000500000000000000" pitchFamily="2" charset="0"/>
              <a:ea typeface="Arial"/>
              <a:cs typeface="Arial"/>
              <a:sym typeface="Arial"/>
            </a:endParaRPr>
          </a:p>
        </p:txBody>
      </p:sp>
      <p:sp>
        <p:nvSpPr>
          <p:cNvPr id="4" name="Google Shape;210;p35">
            <a:extLst>
              <a:ext uri="{FF2B5EF4-FFF2-40B4-BE49-F238E27FC236}">
                <a16:creationId xmlns:a16="http://schemas.microsoft.com/office/drawing/2014/main" id="{F251FFE7-A674-C14D-ACA5-CE3D6B378E39}"/>
              </a:ext>
            </a:extLst>
          </p:cNvPr>
          <p:cNvSpPr/>
          <p:nvPr userDrawn="1"/>
        </p:nvSpPr>
        <p:spPr>
          <a:xfrm flipH="1">
            <a:off x="-321713" y="2871334"/>
            <a:ext cx="588133" cy="4035333"/>
          </a:xfrm>
          <a:prstGeom prst="flowChartManualInput">
            <a:avLst/>
          </a:prstGeom>
          <a:solidFill>
            <a:srgbClr val="207A9D"/>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Montserrat" panose="00000500000000000000" pitchFamily="2" charset="0"/>
              <a:ea typeface="Arial"/>
              <a:cs typeface="Arial"/>
              <a:sym typeface="Arial"/>
            </a:endParaRPr>
          </a:p>
        </p:txBody>
      </p:sp>
      <p:sp>
        <p:nvSpPr>
          <p:cNvPr id="9" name="Google Shape;44;p44">
            <a:extLst>
              <a:ext uri="{FF2B5EF4-FFF2-40B4-BE49-F238E27FC236}">
                <a16:creationId xmlns:a16="http://schemas.microsoft.com/office/drawing/2014/main" id="{70C00E4E-D2B1-A649-BB35-07839CE362AE}"/>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32CC3FDA-4634-684B-A9D8-DDA0B62AE797}"/>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Montserrat" panose="00000500000000000000" pitchFamily="2"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6C911DCA-055F-8048-98CA-8EE508FA89CB}"/>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Montserrat" panose="00000500000000000000" pitchFamily="2" charset="0"/>
                <a:ea typeface="Montserrat" panose="00000500000000000000" pitchFamily="2"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Tree>
    <p:extLst>
      <p:ext uri="{BB962C8B-B14F-4D97-AF65-F5344CB8AC3E}">
        <p14:creationId xmlns:p14="http://schemas.microsoft.com/office/powerpoint/2010/main" val="39325889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05 // Titre">
    <p:bg>
      <p:bgPr>
        <a:solidFill>
          <a:srgbClr val="198297"/>
        </a:solidFill>
        <a:effectLst/>
      </p:bgPr>
    </p:bg>
    <p:spTree>
      <p:nvGrpSpPr>
        <p:cNvPr id="1" name=""/>
        <p:cNvGrpSpPr/>
        <p:nvPr/>
      </p:nvGrpSpPr>
      <p:grpSpPr>
        <a:xfrm>
          <a:off x="0" y="0"/>
          <a:ext cx="0" cy="0"/>
          <a:chOff x="0" y="0"/>
          <a:chExt cx="0" cy="0"/>
        </a:xfrm>
      </p:grpSpPr>
      <p:sp>
        <p:nvSpPr>
          <p:cNvPr id="3" name="Google Shape;173;p29">
            <a:extLst>
              <a:ext uri="{FF2B5EF4-FFF2-40B4-BE49-F238E27FC236}">
                <a16:creationId xmlns:a16="http://schemas.microsoft.com/office/drawing/2014/main" id="{DDC3B357-A246-9B40-89B6-16A7F9B4F985}"/>
              </a:ext>
            </a:extLst>
          </p:cNvPr>
          <p:cNvSpPr txBox="1">
            <a:spLocks noGrp="1"/>
          </p:cNvSpPr>
          <p:nvPr>
            <p:ph type="title"/>
          </p:nvPr>
        </p:nvSpPr>
        <p:spPr>
          <a:xfrm>
            <a:off x="9267" y="2905733"/>
            <a:ext cx="12127600" cy="679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2400" b="1" i="0" u="none" strike="noStrike" cap="none">
                <a:solidFill>
                  <a:srgbClr val="FFFFFF"/>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2pPr>
            <a:lvl3pPr marR="0" lvl="2"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3pPr>
            <a:lvl4pPr marR="0" lvl="3"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4pPr>
            <a:lvl5pPr marR="0" lvl="4"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5pPr>
            <a:lvl6pPr marR="0" lvl="5"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6pPr>
            <a:lvl7pPr marR="0" lvl="6"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7pPr>
            <a:lvl8pPr marR="0" lvl="7"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8pPr>
            <a:lvl9pPr marR="0" lvl="8"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9pPr>
          </a:lstStyle>
          <a:p>
            <a:r>
              <a:rPr lang="fr-FR"/>
              <a:t>Modifiez le style du titre</a:t>
            </a:r>
          </a:p>
        </p:txBody>
      </p:sp>
      <p:sp>
        <p:nvSpPr>
          <p:cNvPr id="5" name="Google Shape;44;p44">
            <a:extLst>
              <a:ext uri="{FF2B5EF4-FFF2-40B4-BE49-F238E27FC236}">
                <a16:creationId xmlns:a16="http://schemas.microsoft.com/office/drawing/2014/main" id="{849A945C-9B94-044C-A51D-3017D5DCCD43}"/>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bg1">
                    <a:lumMod val="75000"/>
                  </a:schemeClr>
                </a:solidFill>
                <a:latin typeface="Montserrat" panose="00000500000000000000" pitchFamily="2" charset="0"/>
                <a:ea typeface="Montserrat"/>
                <a:cs typeface="Arial" panose="020B0604020202020204" pitchFamily="34" charset="0"/>
                <a:sym typeface="Montserrat"/>
              </a:rPr>
              <a:t>‹N°›</a:t>
            </a:fld>
            <a:endParaRPr sz="1100" b="0" i="0" u="none" strike="noStrike" cap="none">
              <a:solidFill>
                <a:schemeClr val="bg1">
                  <a:lumMod val="75000"/>
                </a:schemeClr>
              </a:solidFill>
              <a:latin typeface="Montserrat" panose="00000500000000000000" pitchFamily="2" charset="0"/>
              <a:ea typeface="Montserrat"/>
              <a:cs typeface="Arial" panose="020B0604020202020204" pitchFamily="34" charset="0"/>
              <a:sym typeface="Montserrat"/>
            </a:endParaRPr>
          </a:p>
        </p:txBody>
      </p:sp>
      <p:sp>
        <p:nvSpPr>
          <p:cNvPr id="6" name="Google Shape;45;p44">
            <a:extLst>
              <a:ext uri="{FF2B5EF4-FFF2-40B4-BE49-F238E27FC236}">
                <a16:creationId xmlns:a16="http://schemas.microsoft.com/office/drawing/2014/main" id="{FAF09E83-AFD9-864A-90D9-F9380B9988CE}"/>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bg1">
                    <a:lumMod val="75000"/>
                  </a:schemeClr>
                </a:solidFill>
                <a:latin typeface="Montserrat" panose="00000500000000000000" pitchFamily="2" charset="0"/>
                <a:ea typeface="Montserrat"/>
                <a:cs typeface="Arial" panose="020B0604020202020204" pitchFamily="34" charset="0"/>
                <a:sym typeface="Montserrat"/>
              </a:rPr>
              <a:t>Confidentiel</a:t>
            </a:r>
            <a:endParaRPr sz="1100" b="0" i="0" u="none" strike="noStrike" cap="none">
              <a:solidFill>
                <a:schemeClr val="bg1">
                  <a:lumMod val="75000"/>
                </a:schemeClr>
              </a:solidFill>
              <a:latin typeface="Montserrat" panose="00000500000000000000" pitchFamily="2" charset="0"/>
              <a:ea typeface="Montserrat"/>
              <a:cs typeface="Arial" panose="020B0604020202020204" pitchFamily="34" charset="0"/>
              <a:sym typeface="Montserrat"/>
            </a:endParaRPr>
          </a:p>
        </p:txBody>
      </p:sp>
      <p:sp>
        <p:nvSpPr>
          <p:cNvPr id="7" name="Google Shape;46;p44">
            <a:extLst>
              <a:ext uri="{FF2B5EF4-FFF2-40B4-BE49-F238E27FC236}">
                <a16:creationId xmlns:a16="http://schemas.microsoft.com/office/drawing/2014/main" id="{CE5A90AD-1AB1-6641-92A8-660CD877C577}"/>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bg1">
                    <a:lumMod val="75000"/>
                  </a:schemeClr>
                </a:solidFill>
                <a:latin typeface="Montserrat" panose="00000500000000000000" pitchFamily="2" charset="0"/>
                <a:ea typeface="Montserrat" panose="00000500000000000000" pitchFamily="2"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pic>
        <p:nvPicPr>
          <p:cNvPr id="8" name="Google Shape;19;p3">
            <a:extLst>
              <a:ext uri="{FF2B5EF4-FFF2-40B4-BE49-F238E27FC236}">
                <a16:creationId xmlns:a16="http://schemas.microsoft.com/office/drawing/2014/main" id="{688712CD-293D-874A-99F8-0657960C8EE1}"/>
              </a:ext>
            </a:extLst>
          </p:cNvPr>
          <p:cNvPicPr preferRelativeResize="0"/>
          <p:nvPr userDrawn="1"/>
        </p:nvPicPr>
        <p:blipFill>
          <a:blip r:embed="rId2"/>
          <a:srcRect/>
          <a:stretch/>
        </p:blipFill>
        <p:spPr>
          <a:xfrm>
            <a:off x="10648284" y="104353"/>
            <a:ext cx="1381905" cy="777321"/>
          </a:xfrm>
          <a:prstGeom prst="rect">
            <a:avLst/>
          </a:prstGeom>
          <a:noFill/>
          <a:ln>
            <a:noFill/>
          </a:ln>
        </p:spPr>
      </p:pic>
    </p:spTree>
    <p:extLst>
      <p:ext uri="{BB962C8B-B14F-4D97-AF65-F5344CB8AC3E}">
        <p14:creationId xmlns:p14="http://schemas.microsoft.com/office/powerpoint/2010/main" val="1652330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Sommaire">
    <p:bg>
      <p:bgPr>
        <a:solidFill>
          <a:srgbClr val="44388A"/>
        </a:solidFill>
        <a:effectLst/>
      </p:bgPr>
    </p:bg>
    <p:spTree>
      <p:nvGrpSpPr>
        <p:cNvPr id="1" name=""/>
        <p:cNvGrpSpPr/>
        <p:nvPr/>
      </p:nvGrpSpPr>
      <p:grpSpPr>
        <a:xfrm>
          <a:off x="0" y="0"/>
          <a:ext cx="0" cy="0"/>
          <a:chOff x="0" y="0"/>
          <a:chExt cx="0" cy="0"/>
        </a:xfrm>
      </p:grpSpPr>
      <p:grpSp>
        <p:nvGrpSpPr>
          <p:cNvPr id="3" name="Google Shape;22;p4">
            <a:extLst>
              <a:ext uri="{FF2B5EF4-FFF2-40B4-BE49-F238E27FC236}">
                <a16:creationId xmlns:a16="http://schemas.microsoft.com/office/drawing/2014/main" id="{C54BBB0B-2A78-4C44-9D29-6ACFD449A11C}"/>
              </a:ext>
            </a:extLst>
          </p:cNvPr>
          <p:cNvGrpSpPr/>
          <p:nvPr userDrawn="1"/>
        </p:nvGrpSpPr>
        <p:grpSpPr>
          <a:xfrm>
            <a:off x="348667" y="484767"/>
            <a:ext cx="2811600" cy="705467"/>
            <a:chOff x="261500" y="525100"/>
            <a:chExt cx="2108700" cy="852150"/>
          </a:xfrm>
        </p:grpSpPr>
        <p:sp>
          <p:nvSpPr>
            <p:cNvPr id="4" name="Google Shape;23;p4">
              <a:extLst>
                <a:ext uri="{FF2B5EF4-FFF2-40B4-BE49-F238E27FC236}">
                  <a16:creationId xmlns:a16="http://schemas.microsoft.com/office/drawing/2014/main" id="{0B89604B-E0F4-234D-B111-E5213D04C9C6}"/>
                </a:ext>
              </a:extLst>
            </p:cNvPr>
            <p:cNvSpPr txBox="1"/>
            <p:nvPr/>
          </p:nvSpPr>
          <p:spPr>
            <a:xfrm>
              <a:off x="261500" y="565450"/>
              <a:ext cx="2108700" cy="811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fr" sz="2800" b="1" i="0" u="none" strike="noStrike" cap="none">
                  <a:solidFill>
                    <a:srgbClr val="FFFFFF"/>
                  </a:solidFill>
                  <a:latin typeface="Arial Black" panose="020B0604020202020204" pitchFamily="34" charset="0"/>
                  <a:ea typeface="Montserrat"/>
                  <a:cs typeface="Arial Black" panose="020B0604020202020204" pitchFamily="34" charset="0"/>
                  <a:sym typeface="Montserrat"/>
                </a:rPr>
                <a:t>SOMMAIRE</a:t>
              </a:r>
              <a:endParaRPr sz="2800" b="1" i="0" u="none" strike="noStrike" cap="none">
                <a:solidFill>
                  <a:srgbClr val="FFFFFF"/>
                </a:solidFill>
                <a:latin typeface="Arial Black" panose="020B0604020202020204" pitchFamily="34" charset="0"/>
                <a:ea typeface="Montserrat Medium"/>
                <a:cs typeface="Arial Black" panose="020B0604020202020204" pitchFamily="34" charset="0"/>
                <a:sym typeface="Montserrat Medium"/>
              </a:endParaRPr>
            </a:p>
          </p:txBody>
        </p:sp>
        <p:sp>
          <p:nvSpPr>
            <p:cNvPr id="5" name="Google Shape;24;p4">
              <a:extLst>
                <a:ext uri="{FF2B5EF4-FFF2-40B4-BE49-F238E27FC236}">
                  <a16:creationId xmlns:a16="http://schemas.microsoft.com/office/drawing/2014/main" id="{A077CA0F-0F42-1541-BE51-EEDBFFB46345}"/>
                </a:ext>
              </a:extLst>
            </p:cNvPr>
            <p:cNvSpPr/>
            <p:nvPr/>
          </p:nvSpPr>
          <p:spPr>
            <a:xfrm>
              <a:off x="348000" y="525100"/>
              <a:ext cx="251100" cy="18900"/>
            </a:xfrm>
            <a:prstGeom prst="rect">
              <a:avLst/>
            </a:prstGeom>
            <a:solidFill>
              <a:srgbClr val="E8E6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Montserrat" panose="00000500000000000000" pitchFamily="2" charset="0"/>
                <a:ea typeface="Arial"/>
                <a:cs typeface="Arial"/>
                <a:sym typeface="Arial"/>
              </a:endParaRPr>
            </a:p>
          </p:txBody>
        </p:sp>
      </p:grpSp>
      <p:sp>
        <p:nvSpPr>
          <p:cNvPr id="6" name="Google Shape;25;p4">
            <a:extLst>
              <a:ext uri="{FF2B5EF4-FFF2-40B4-BE49-F238E27FC236}">
                <a16:creationId xmlns:a16="http://schemas.microsoft.com/office/drawing/2014/main" id="{E8CE9CF7-A38B-3940-BC70-133DDB0EEF21}"/>
              </a:ext>
            </a:extLst>
          </p:cNvPr>
          <p:cNvSpPr txBox="1">
            <a:spLocks noGrp="1"/>
          </p:cNvSpPr>
          <p:nvPr>
            <p:ph type="body" idx="1" hasCustomPrompt="1"/>
          </p:nvPr>
        </p:nvSpPr>
        <p:spPr>
          <a:xfrm>
            <a:off x="2740804" y="1301767"/>
            <a:ext cx="4603427" cy="4458400"/>
          </a:xfrm>
          <a:prstGeom prst="rect">
            <a:avLst/>
          </a:prstGeom>
          <a:noFill/>
          <a:ln>
            <a:noFill/>
          </a:ln>
        </p:spPr>
        <p:txBody>
          <a:bodyPr spcFirstLastPara="1" wrap="square" lIns="91425" tIns="91425" rIns="91425" bIns="91425" anchor="ctr" anchorCtr="0">
            <a:noAutofit/>
          </a:bodyPr>
          <a:lstStyle>
            <a:lvl1pPr marL="357708" marR="0" lvl="0" indent="-349242" algn="l" rtl="0">
              <a:lnSpc>
                <a:spcPct val="200000"/>
              </a:lnSpc>
              <a:spcBef>
                <a:spcPts val="0"/>
              </a:spcBef>
              <a:spcAft>
                <a:spcPts val="0"/>
              </a:spcAft>
              <a:buClr>
                <a:srgbClr val="FFFFFF"/>
              </a:buClr>
              <a:buSzPct val="100000"/>
              <a:buFont typeface="Montserrat"/>
              <a:buChar char="●"/>
              <a:tabLst/>
              <a:defRPr sz="1600" b="1" i="0" u="none" strike="noStrike" cap="none">
                <a:solidFill>
                  <a:srgbClr val="FFFFFF"/>
                </a:solidFill>
                <a:latin typeface="Montserrat" panose="00000500000000000000" pitchFamily="2" charset="0"/>
                <a:ea typeface="Montserrat" panose="00000500000000000000" pitchFamily="2" charset="0"/>
                <a:cs typeface="Arial" panose="020B0604020202020204" pitchFamily="34" charset="0"/>
                <a:sym typeface="Montserrat"/>
              </a:defRPr>
            </a:lvl1pPr>
            <a:lvl2pPr marL="1219170" marR="0" lvl="1" indent="-423323" algn="r"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2pPr>
            <a:lvl3pPr marL="1828754" marR="0" lvl="2" indent="-423323" algn="r"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3pPr>
            <a:lvl4pPr marL="2438339" marR="0" lvl="3" indent="-423323" algn="r"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4pPr>
            <a:lvl5pPr marL="3047924" marR="0" lvl="4" indent="-423323" algn="r"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5pPr>
            <a:lvl6pPr marL="3657509" marR="0" lvl="5" indent="-423323" algn="r"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6pPr>
            <a:lvl7pPr marL="4267093" marR="0" lvl="6" indent="-423323" algn="r"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7pPr>
            <a:lvl8pPr marL="4876678" marR="0" lvl="7" indent="-423323" algn="r"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8pPr>
            <a:lvl9pPr marL="5486263" marR="0" lvl="8" indent="-423323" algn="r"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9pPr>
          </a:lstStyle>
          <a:p>
            <a:r>
              <a:rPr lang="fr-FR"/>
              <a:t>Nom partie</a:t>
            </a:r>
          </a:p>
          <a:p>
            <a:r>
              <a:rPr lang="fr-FR"/>
              <a:t>Nom partie</a:t>
            </a:r>
          </a:p>
          <a:p>
            <a:r>
              <a:rPr lang="fr-FR"/>
              <a:t>Nom partie</a:t>
            </a:r>
          </a:p>
        </p:txBody>
      </p:sp>
      <p:sp>
        <p:nvSpPr>
          <p:cNvPr id="7" name="Google Shape;26;p4">
            <a:extLst>
              <a:ext uri="{FF2B5EF4-FFF2-40B4-BE49-F238E27FC236}">
                <a16:creationId xmlns:a16="http://schemas.microsoft.com/office/drawing/2014/main" id="{C73D8A71-E8A0-4345-8243-F93FC7A4D8C9}"/>
              </a:ext>
            </a:extLst>
          </p:cNvPr>
          <p:cNvSpPr txBox="1">
            <a:spLocks noGrp="1"/>
          </p:cNvSpPr>
          <p:nvPr>
            <p:ph type="body" idx="2" hasCustomPrompt="1"/>
          </p:nvPr>
        </p:nvSpPr>
        <p:spPr>
          <a:xfrm>
            <a:off x="7344230" y="1301767"/>
            <a:ext cx="2561437" cy="4458400"/>
          </a:xfrm>
          <a:prstGeom prst="rect">
            <a:avLst/>
          </a:prstGeom>
          <a:noFill/>
          <a:ln>
            <a:noFill/>
          </a:ln>
        </p:spPr>
        <p:txBody>
          <a:bodyPr spcFirstLastPara="1" wrap="square" lIns="0" tIns="91425" rIns="180000" bIns="91425" anchor="ctr" anchorCtr="0">
            <a:noAutofit/>
          </a:bodyPr>
          <a:lstStyle>
            <a:lvl1pPr marL="8466" marR="0" lvl="0" indent="0" algn="r" rtl="0">
              <a:lnSpc>
                <a:spcPct val="200000"/>
              </a:lnSpc>
              <a:spcBef>
                <a:spcPts val="0"/>
              </a:spcBef>
              <a:spcAft>
                <a:spcPts val="0"/>
              </a:spcAft>
              <a:buClr>
                <a:srgbClr val="FFFFFF"/>
              </a:buClr>
              <a:buSzPts val="1400"/>
              <a:buFont typeface="Montserrat"/>
              <a:buNone/>
              <a:tabLst/>
              <a:defRPr sz="1600" b="0" i="0" u="none" strike="noStrike" cap="none">
                <a:solidFill>
                  <a:srgbClr val="FFFFFF"/>
                </a:solidFill>
                <a:latin typeface="Montserrat" panose="00000500000000000000" pitchFamily="2" charset="0"/>
                <a:ea typeface="Montserrat" panose="00000500000000000000" pitchFamily="2" charset="0"/>
                <a:cs typeface="Arial" panose="020B0604020202020204" pitchFamily="34" charset="0"/>
                <a:sym typeface="Montserrat"/>
              </a:defRPr>
            </a:lvl1pPr>
            <a:lvl2pPr marL="1219170" marR="0" lvl="1" indent="-423323" algn="r"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2pPr>
            <a:lvl3pPr marL="1828754" marR="0" lvl="2" indent="-423323" algn="r"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3pPr>
            <a:lvl4pPr marL="2438339" marR="0" lvl="3" indent="-423323" algn="r"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4pPr>
            <a:lvl5pPr marL="3047924" marR="0" lvl="4" indent="-423323" algn="r"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5pPr>
            <a:lvl6pPr marL="3657509" marR="0" lvl="5" indent="-423323" algn="r"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6pPr>
            <a:lvl7pPr marL="4267093" marR="0" lvl="6" indent="-423323" algn="r"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7pPr>
            <a:lvl8pPr marL="4876678" marR="0" lvl="7" indent="-423323" algn="r"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8pPr>
            <a:lvl9pPr marL="5486263" marR="0" lvl="8" indent="-423323" algn="r"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9pPr>
          </a:lstStyle>
          <a:p>
            <a:r>
              <a:rPr lang="fr-FR"/>
              <a:t>………………………………………………………………………………………</a:t>
            </a:r>
          </a:p>
        </p:txBody>
      </p:sp>
      <p:sp>
        <p:nvSpPr>
          <p:cNvPr id="8" name="Google Shape;27;p4">
            <a:extLst>
              <a:ext uri="{FF2B5EF4-FFF2-40B4-BE49-F238E27FC236}">
                <a16:creationId xmlns:a16="http://schemas.microsoft.com/office/drawing/2014/main" id="{28AEF8FB-C835-9247-82CF-F2C39310FC62}"/>
              </a:ext>
            </a:extLst>
          </p:cNvPr>
          <p:cNvSpPr txBox="1">
            <a:spLocks noGrp="1"/>
          </p:cNvSpPr>
          <p:nvPr>
            <p:ph type="body" idx="3" hasCustomPrompt="1"/>
          </p:nvPr>
        </p:nvSpPr>
        <p:spPr>
          <a:xfrm>
            <a:off x="9924966" y="1301767"/>
            <a:ext cx="1612900" cy="4458400"/>
          </a:xfrm>
          <a:prstGeom prst="rect">
            <a:avLst/>
          </a:prstGeom>
          <a:noFill/>
          <a:ln>
            <a:noFill/>
          </a:ln>
        </p:spPr>
        <p:txBody>
          <a:bodyPr spcFirstLastPara="1" wrap="square" lIns="91425" tIns="91425" rIns="91425" bIns="91425" anchor="ctr" anchorCtr="0">
            <a:noAutofit/>
          </a:bodyPr>
          <a:lstStyle>
            <a:lvl1pPr marL="186262" marR="0" lvl="0" indent="0" algn="l" rtl="0">
              <a:lnSpc>
                <a:spcPct val="200000"/>
              </a:lnSpc>
              <a:spcBef>
                <a:spcPts val="0"/>
              </a:spcBef>
              <a:spcAft>
                <a:spcPts val="0"/>
              </a:spcAft>
              <a:buClr>
                <a:srgbClr val="FFFFFF"/>
              </a:buClr>
              <a:buSzPts val="1400"/>
              <a:buFont typeface="Montserrat"/>
              <a:buNone/>
              <a:defRPr sz="1600" b="1" i="0" u="none" strike="noStrike" cap="none">
                <a:solidFill>
                  <a:srgbClr val="FFFFFF"/>
                </a:solidFill>
                <a:latin typeface="Montserrat" panose="00000500000000000000" pitchFamily="2" charset="0"/>
                <a:ea typeface="Montserrat" panose="00000500000000000000" pitchFamily="2" charset="0"/>
                <a:cs typeface="Arial" panose="020B0604020202020204" pitchFamily="34" charset="0"/>
                <a:sym typeface="Montserrat"/>
              </a:defRPr>
            </a:lvl1pPr>
            <a:lvl2pPr marL="1219170" marR="0" lvl="1" indent="-423323" algn="l"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2pPr>
            <a:lvl3pPr marL="1828754" marR="0" lvl="2" indent="-423323" algn="l"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3pPr>
            <a:lvl4pPr marL="2438339" marR="0" lvl="3" indent="-423323" algn="l"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4pPr>
            <a:lvl5pPr marL="3047924" marR="0" lvl="4" indent="-423323" algn="l"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5pPr>
            <a:lvl6pPr marL="3657509" marR="0" lvl="5" indent="-423323" algn="l"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6pPr>
            <a:lvl7pPr marL="4267093" marR="0" lvl="6" indent="-423323" algn="l"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7pPr>
            <a:lvl8pPr marL="4876678" marR="0" lvl="7" indent="-423323" algn="l"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8pPr>
            <a:lvl9pPr marL="5486263" marR="0" lvl="8" indent="-423323" algn="l"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9pPr>
          </a:lstStyle>
          <a:p>
            <a:r>
              <a:rPr lang="fr-FR"/>
              <a:t>03</a:t>
            </a:r>
          </a:p>
          <a:p>
            <a:r>
              <a:rPr lang="fr-FR"/>
              <a:t>03</a:t>
            </a:r>
          </a:p>
          <a:p>
            <a:r>
              <a:rPr lang="fr-FR"/>
              <a:t>03</a:t>
            </a:r>
            <a:endParaRPr/>
          </a:p>
        </p:txBody>
      </p:sp>
      <p:pic>
        <p:nvPicPr>
          <p:cNvPr id="11" name="Google Shape;19;p3">
            <a:extLst>
              <a:ext uri="{FF2B5EF4-FFF2-40B4-BE49-F238E27FC236}">
                <a16:creationId xmlns:a16="http://schemas.microsoft.com/office/drawing/2014/main" id="{32BF9ADC-34B8-A240-8A8D-E1F1B326FD75}"/>
              </a:ext>
            </a:extLst>
          </p:cNvPr>
          <p:cNvPicPr preferRelativeResize="0"/>
          <p:nvPr userDrawn="1"/>
        </p:nvPicPr>
        <p:blipFill>
          <a:blip r:embed="rId2"/>
          <a:srcRect/>
          <a:stretch/>
        </p:blipFill>
        <p:spPr>
          <a:xfrm>
            <a:off x="10648284" y="104353"/>
            <a:ext cx="1381905" cy="777321"/>
          </a:xfrm>
          <a:prstGeom prst="rect">
            <a:avLst/>
          </a:prstGeom>
          <a:noFill/>
          <a:ln>
            <a:noFill/>
          </a:ln>
        </p:spPr>
      </p:pic>
      <p:sp>
        <p:nvSpPr>
          <p:cNvPr id="10" name="Google Shape;45;p44">
            <a:extLst>
              <a:ext uri="{FF2B5EF4-FFF2-40B4-BE49-F238E27FC236}">
                <a16:creationId xmlns:a16="http://schemas.microsoft.com/office/drawing/2014/main" id="{A8AFA063-A777-6B17-8E94-9CCE29CDE9B6}"/>
              </a:ext>
            </a:extLst>
          </p:cNvPr>
          <p:cNvSpPr txBox="1"/>
          <p:nvPr userDrawn="1"/>
        </p:nvSpPr>
        <p:spPr>
          <a:xfrm>
            <a:off x="444499" y="6555153"/>
            <a:ext cx="4786261" cy="169277"/>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fr-FR" sz="1100" b="0" i="0" u="none" strike="noStrike" cap="none" noProof="0">
                <a:solidFill>
                  <a:schemeClr val="bg1">
                    <a:lumMod val="75000"/>
                  </a:schemeClr>
                </a:solidFill>
                <a:latin typeface="Montserrat" panose="00000500000000000000" pitchFamily="2" charset="0"/>
                <a:ea typeface="Montserrat"/>
                <a:cs typeface="Arial" panose="020B0604020202020204" pitchFamily="34" charset="0"/>
                <a:sym typeface="Montserrat"/>
              </a:rPr>
              <a:t>Confidentiel – Proposition d’accompagnement</a:t>
            </a:r>
          </a:p>
        </p:txBody>
      </p:sp>
      <p:sp>
        <p:nvSpPr>
          <p:cNvPr id="12" name="Google Shape;46;p44">
            <a:extLst>
              <a:ext uri="{FF2B5EF4-FFF2-40B4-BE49-F238E27FC236}">
                <a16:creationId xmlns:a16="http://schemas.microsoft.com/office/drawing/2014/main" id="{228707A5-C67E-7E45-0EA4-8E9458D1C258}"/>
              </a:ext>
            </a:extLst>
          </p:cNvPr>
          <p:cNvSpPr txBox="1">
            <a:spLocks/>
          </p:cNvSpPr>
          <p:nvPr userDrawn="1"/>
        </p:nvSpPr>
        <p:spPr>
          <a:xfrm>
            <a:off x="6823587" y="6555114"/>
            <a:ext cx="4392449" cy="169277"/>
          </a:xfrm>
          <a:prstGeom prst="rect">
            <a:avLst/>
          </a:prstGeom>
          <a:noFill/>
          <a:ln>
            <a:noFill/>
          </a:ln>
        </p:spPr>
        <p:txBody>
          <a:bodyPr spcFirstLastPara="1" wrap="square" lIns="0" tIns="0" rIns="0" bIns="0" anchor="ctr" anchorCtr="0">
            <a:sp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1400"/>
              <a:buFont typeface="Arial"/>
              <a:buNone/>
              <a:defRPr sz="1100" b="0" i="0" u="none" strike="noStrike" cap="none">
                <a:solidFill>
                  <a:schemeClr val="bg1">
                    <a:lumMod val="75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9pPr>
          </a:lstStyle>
          <a:p>
            <a:r>
              <a:rPr lang="fr-FR" dirty="0">
                <a:latin typeface="Montserrat" panose="00000500000000000000" pitchFamily="2" charset="0"/>
              </a:rPr>
              <a:t>PR.O.G.RES – Séminaire CODIR</a:t>
            </a:r>
          </a:p>
        </p:txBody>
      </p:sp>
      <p:sp>
        <p:nvSpPr>
          <p:cNvPr id="13" name="Google Shape;44;p44">
            <a:extLst>
              <a:ext uri="{FF2B5EF4-FFF2-40B4-BE49-F238E27FC236}">
                <a16:creationId xmlns:a16="http://schemas.microsoft.com/office/drawing/2014/main" id="{3C140D02-BDE0-3627-0C1A-184039166803}"/>
              </a:ext>
            </a:extLst>
          </p:cNvPr>
          <p:cNvSpPr txBox="1"/>
          <p:nvPr userDrawn="1"/>
        </p:nvSpPr>
        <p:spPr>
          <a:xfrm>
            <a:off x="11552651" y="6555114"/>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bg1">
                    <a:lumMod val="75000"/>
                  </a:schemeClr>
                </a:solidFill>
                <a:latin typeface="Montserrat" panose="00000500000000000000" pitchFamily="2" charset="0"/>
                <a:ea typeface="Montserrat"/>
                <a:cs typeface="Arial" panose="020B0604020202020204" pitchFamily="34" charset="0"/>
                <a:sym typeface="Montserrat"/>
              </a:rPr>
              <a:t>‹N°›</a:t>
            </a:fld>
            <a:endParaRPr sz="1100" b="0" i="0" u="none" strike="noStrike" cap="none">
              <a:solidFill>
                <a:schemeClr val="bg1">
                  <a:lumMod val="75000"/>
                </a:schemeClr>
              </a:solidFill>
              <a:latin typeface="Montserrat" panose="00000500000000000000" pitchFamily="2" charset="0"/>
              <a:ea typeface="Montserrat"/>
              <a:cs typeface="Arial" panose="020B0604020202020204" pitchFamily="34" charset="0"/>
              <a:sym typeface="Montserrat"/>
            </a:endParaRPr>
          </a:p>
        </p:txBody>
      </p:sp>
    </p:spTree>
    <p:extLst>
      <p:ext uri="{BB962C8B-B14F-4D97-AF65-F5344CB8AC3E}">
        <p14:creationId xmlns:p14="http://schemas.microsoft.com/office/powerpoint/2010/main" val="28663658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05 // Sous-titre">
    <p:spTree>
      <p:nvGrpSpPr>
        <p:cNvPr id="1" name=""/>
        <p:cNvGrpSpPr/>
        <p:nvPr/>
      </p:nvGrpSpPr>
      <p:grpSpPr>
        <a:xfrm>
          <a:off x="0" y="0"/>
          <a:ext cx="0" cy="0"/>
          <a:chOff x="0" y="0"/>
          <a:chExt cx="0" cy="0"/>
        </a:xfrm>
      </p:grpSpPr>
      <p:sp>
        <p:nvSpPr>
          <p:cNvPr id="15" name="Forme libre 14">
            <a:extLst>
              <a:ext uri="{FF2B5EF4-FFF2-40B4-BE49-F238E27FC236}">
                <a16:creationId xmlns:a16="http://schemas.microsoft.com/office/drawing/2014/main" id="{CC5AA9E1-A29B-914B-80EC-12D2D8568AF2}"/>
              </a:ext>
            </a:extLst>
          </p:cNvPr>
          <p:cNvSpPr/>
          <p:nvPr userDrawn="1"/>
        </p:nvSpPr>
        <p:spPr>
          <a:xfrm>
            <a:off x="7661934" y="383600"/>
            <a:ext cx="4530067" cy="5996652"/>
          </a:xfrm>
          <a:custGeom>
            <a:avLst/>
            <a:gdLst>
              <a:gd name="connsiteX0" fmla="*/ 3045400 w 4530067"/>
              <a:gd name="connsiteY0" fmla="*/ 0 h 5996652"/>
              <a:gd name="connsiteX1" fmla="*/ 4497018 w 4530067"/>
              <a:gd name="connsiteY1" fmla="*/ 367563 h 5996652"/>
              <a:gd name="connsiteX2" fmla="*/ 4530067 w 4530067"/>
              <a:gd name="connsiteY2" fmla="*/ 387641 h 5996652"/>
              <a:gd name="connsiteX3" fmla="*/ 4530067 w 4530067"/>
              <a:gd name="connsiteY3" fmla="*/ 1409977 h 5996652"/>
              <a:gd name="connsiteX4" fmla="*/ 4452009 w 4530067"/>
              <a:gd name="connsiteY4" fmla="*/ 1339033 h 5996652"/>
              <a:gd name="connsiteX5" fmla="*/ 3045400 w 4530067"/>
              <a:gd name="connsiteY5" fmla="*/ 834074 h 5996652"/>
              <a:gd name="connsiteX6" fmla="*/ 834074 w 4530067"/>
              <a:gd name="connsiteY6" fmla="*/ 3045400 h 5996652"/>
              <a:gd name="connsiteX7" fmla="*/ 3045400 w 4530067"/>
              <a:gd name="connsiteY7" fmla="*/ 5256726 h 5996652"/>
              <a:gd name="connsiteX8" fmla="*/ 4452009 w 4530067"/>
              <a:gd name="connsiteY8" fmla="*/ 4751767 h 5996652"/>
              <a:gd name="connsiteX9" fmla="*/ 4530067 w 4530067"/>
              <a:gd name="connsiteY9" fmla="*/ 4680823 h 5996652"/>
              <a:gd name="connsiteX10" fmla="*/ 4530067 w 4530067"/>
              <a:gd name="connsiteY10" fmla="*/ 5703159 h 5996652"/>
              <a:gd name="connsiteX11" fmla="*/ 4497018 w 4530067"/>
              <a:gd name="connsiteY11" fmla="*/ 5723237 h 5996652"/>
              <a:gd name="connsiteX12" fmla="*/ 3951009 w 4530067"/>
              <a:gd name="connsiteY12" fmla="*/ 5953885 h 5996652"/>
              <a:gd name="connsiteX13" fmla="*/ 3784681 w 4530067"/>
              <a:gd name="connsiteY13" fmla="*/ 5996652 h 5996652"/>
              <a:gd name="connsiteX14" fmla="*/ 2306119 w 4530067"/>
              <a:gd name="connsiteY14" fmla="*/ 5996652 h 5996652"/>
              <a:gd name="connsiteX15" fmla="*/ 2139791 w 4530067"/>
              <a:gd name="connsiteY15" fmla="*/ 5953885 h 5996652"/>
              <a:gd name="connsiteX16" fmla="*/ 0 w 4530067"/>
              <a:gd name="connsiteY16" fmla="*/ 3045400 h 5996652"/>
              <a:gd name="connsiteX17" fmla="*/ 3045400 w 4530067"/>
              <a:gd name="connsiteY17" fmla="*/ 0 h 599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30067" h="5996652">
                <a:moveTo>
                  <a:pt x="3045400" y="0"/>
                </a:moveTo>
                <a:cubicBezTo>
                  <a:pt x="3571002" y="0"/>
                  <a:pt x="4065506" y="133152"/>
                  <a:pt x="4497018" y="367563"/>
                </a:cubicBezTo>
                <a:lnTo>
                  <a:pt x="4530067" y="387641"/>
                </a:lnTo>
                <a:lnTo>
                  <a:pt x="4530067" y="1409977"/>
                </a:lnTo>
                <a:lnTo>
                  <a:pt x="4452009" y="1339033"/>
                </a:lnTo>
                <a:cubicBezTo>
                  <a:pt x="4069761" y="1023575"/>
                  <a:pt x="3579711" y="834074"/>
                  <a:pt x="3045400" y="834074"/>
                </a:cubicBezTo>
                <a:cubicBezTo>
                  <a:pt x="1824118" y="834074"/>
                  <a:pt x="834074" y="1824118"/>
                  <a:pt x="834074" y="3045400"/>
                </a:cubicBezTo>
                <a:cubicBezTo>
                  <a:pt x="834074" y="4266682"/>
                  <a:pt x="1824118" y="5256726"/>
                  <a:pt x="3045400" y="5256726"/>
                </a:cubicBezTo>
                <a:cubicBezTo>
                  <a:pt x="3579711" y="5256726"/>
                  <a:pt x="4069761" y="5067226"/>
                  <a:pt x="4452009" y="4751767"/>
                </a:cubicBezTo>
                <a:lnTo>
                  <a:pt x="4530067" y="4680823"/>
                </a:lnTo>
                <a:lnTo>
                  <a:pt x="4530067" y="5703159"/>
                </a:lnTo>
                <a:lnTo>
                  <a:pt x="4497018" y="5723237"/>
                </a:lnTo>
                <a:cubicBezTo>
                  <a:pt x="4324413" y="5817002"/>
                  <a:pt x="4141730" y="5894565"/>
                  <a:pt x="3951009" y="5953885"/>
                </a:cubicBezTo>
                <a:lnTo>
                  <a:pt x="3784681" y="5996652"/>
                </a:lnTo>
                <a:lnTo>
                  <a:pt x="2306119" y="5996652"/>
                </a:lnTo>
                <a:lnTo>
                  <a:pt x="2139791" y="5953885"/>
                </a:lnTo>
                <a:cubicBezTo>
                  <a:pt x="900105" y="5568303"/>
                  <a:pt x="0" y="4411967"/>
                  <a:pt x="0" y="3045400"/>
                </a:cubicBezTo>
                <a:cubicBezTo>
                  <a:pt x="0" y="1363472"/>
                  <a:pt x="1363472" y="0"/>
                  <a:pt x="3045400" y="0"/>
                </a:cubicBezTo>
                <a:close/>
              </a:path>
            </a:pathLst>
          </a:custGeom>
          <a:solidFill>
            <a:srgbClr val="198297">
              <a:alpha val="588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BCD6F1"/>
              </a:solidFill>
              <a:latin typeface="Montserrat" panose="00000500000000000000" pitchFamily="2" charset="0"/>
              <a:ea typeface="Arial"/>
              <a:cs typeface="Arial"/>
              <a:sym typeface="Arial"/>
            </a:endParaRPr>
          </a:p>
        </p:txBody>
      </p:sp>
      <p:sp>
        <p:nvSpPr>
          <p:cNvPr id="9" name="Google Shape;30;p5">
            <a:extLst>
              <a:ext uri="{FF2B5EF4-FFF2-40B4-BE49-F238E27FC236}">
                <a16:creationId xmlns:a16="http://schemas.microsoft.com/office/drawing/2014/main" id="{F97B9A06-C864-7A44-9BC9-CDFF0883F139}"/>
              </a:ext>
            </a:extLst>
          </p:cNvPr>
          <p:cNvSpPr/>
          <p:nvPr userDrawn="1"/>
        </p:nvSpPr>
        <p:spPr>
          <a:xfrm>
            <a:off x="-13767" y="-43000"/>
            <a:ext cx="3543600" cy="6944000"/>
          </a:xfrm>
          <a:prstGeom prst="rect">
            <a:avLst/>
          </a:prstGeom>
          <a:solidFill>
            <a:srgbClr val="198297">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Montserrat" panose="00000500000000000000" pitchFamily="2" charset="0"/>
              <a:ea typeface="Arial"/>
              <a:cs typeface="Arial"/>
              <a:sym typeface="Arial"/>
            </a:endParaRPr>
          </a:p>
        </p:txBody>
      </p:sp>
      <p:sp>
        <p:nvSpPr>
          <p:cNvPr id="14" name="Google Shape;29;p5">
            <a:extLst>
              <a:ext uri="{FF2B5EF4-FFF2-40B4-BE49-F238E27FC236}">
                <a16:creationId xmlns:a16="http://schemas.microsoft.com/office/drawing/2014/main" id="{89794303-8004-914B-88B6-184EDE8C330C}"/>
              </a:ext>
            </a:extLst>
          </p:cNvPr>
          <p:cNvSpPr/>
          <p:nvPr userDrawn="1"/>
        </p:nvSpPr>
        <p:spPr>
          <a:xfrm flipH="1">
            <a:off x="-9181" y="4889000"/>
            <a:ext cx="3543600" cy="1969000"/>
          </a:xfrm>
          <a:prstGeom prst="flowChartManualInput">
            <a:avLst/>
          </a:prstGeom>
          <a:solidFill>
            <a:srgbClr val="19829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Montserrat" panose="00000500000000000000" pitchFamily="2" charset="0"/>
              <a:ea typeface="Arial"/>
              <a:cs typeface="Arial"/>
              <a:sym typeface="Arial"/>
            </a:endParaRPr>
          </a:p>
        </p:txBody>
      </p:sp>
      <p:sp>
        <p:nvSpPr>
          <p:cNvPr id="19" name="Google Shape;44;p44">
            <a:extLst>
              <a:ext uri="{FF2B5EF4-FFF2-40B4-BE49-F238E27FC236}">
                <a16:creationId xmlns:a16="http://schemas.microsoft.com/office/drawing/2014/main" id="{2B4051A3-809A-7349-B259-C843A0638620}"/>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endParaRPr>
          </a:p>
        </p:txBody>
      </p:sp>
      <p:sp>
        <p:nvSpPr>
          <p:cNvPr id="20" name="Google Shape;45;p44">
            <a:extLst>
              <a:ext uri="{FF2B5EF4-FFF2-40B4-BE49-F238E27FC236}">
                <a16:creationId xmlns:a16="http://schemas.microsoft.com/office/drawing/2014/main" id="{89836314-192C-2C46-9D6B-0859522374E6}"/>
              </a:ext>
            </a:extLst>
          </p:cNvPr>
          <p:cNvSpPr txBox="1"/>
          <p:nvPr userDrawn="1"/>
        </p:nvSpPr>
        <p:spPr>
          <a:xfrm>
            <a:off x="3713808"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Montserrat" panose="00000500000000000000" pitchFamily="2"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endParaRPr>
          </a:p>
        </p:txBody>
      </p:sp>
      <p:sp>
        <p:nvSpPr>
          <p:cNvPr id="21" name="Google Shape;46;p44">
            <a:extLst>
              <a:ext uri="{FF2B5EF4-FFF2-40B4-BE49-F238E27FC236}">
                <a16:creationId xmlns:a16="http://schemas.microsoft.com/office/drawing/2014/main" id="{3B33A68B-0942-6B45-B245-B32529D34FA4}"/>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Montserrat" panose="00000500000000000000" pitchFamily="2" charset="0"/>
                <a:ea typeface="Montserrat" panose="00000500000000000000" pitchFamily="2"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22" name="Google Shape;31;p5">
            <a:extLst>
              <a:ext uri="{FF2B5EF4-FFF2-40B4-BE49-F238E27FC236}">
                <a16:creationId xmlns:a16="http://schemas.microsoft.com/office/drawing/2014/main" id="{54CB22B5-E953-AD43-8E0B-82BED76B0674}"/>
              </a:ext>
            </a:extLst>
          </p:cNvPr>
          <p:cNvSpPr/>
          <p:nvPr userDrawn="1"/>
        </p:nvSpPr>
        <p:spPr>
          <a:xfrm>
            <a:off x="260800" y="509467"/>
            <a:ext cx="334800" cy="25200"/>
          </a:xfrm>
          <a:prstGeom prst="rect">
            <a:avLst/>
          </a:prstGeom>
          <a:solidFill>
            <a:srgbClr val="19829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accent1"/>
              </a:solidFill>
              <a:latin typeface="Montserrat" panose="00000500000000000000" pitchFamily="2" charset="0"/>
              <a:ea typeface="Arial"/>
              <a:cs typeface="Arial"/>
              <a:sym typeface="Arial"/>
            </a:endParaRPr>
          </a:p>
        </p:txBody>
      </p:sp>
      <p:sp>
        <p:nvSpPr>
          <p:cNvPr id="23" name="Google Shape;34;p5">
            <a:extLst>
              <a:ext uri="{FF2B5EF4-FFF2-40B4-BE49-F238E27FC236}">
                <a16:creationId xmlns:a16="http://schemas.microsoft.com/office/drawing/2014/main" id="{F3AAF82E-8EAA-B24D-81FB-C757B7F8CC48}"/>
              </a:ext>
            </a:extLst>
          </p:cNvPr>
          <p:cNvSpPr txBox="1">
            <a:spLocks noGrp="1"/>
          </p:cNvSpPr>
          <p:nvPr>
            <p:ph type="title"/>
          </p:nvPr>
        </p:nvSpPr>
        <p:spPr>
          <a:xfrm>
            <a:off x="167733" y="597600"/>
            <a:ext cx="32400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2000" b="1" i="0" u="none" strike="noStrike" cap="none">
                <a:solidFill>
                  <a:srgbClr val="198297"/>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du titre</a:t>
            </a:r>
          </a:p>
        </p:txBody>
      </p:sp>
      <p:sp>
        <p:nvSpPr>
          <p:cNvPr id="24" name="Google Shape;35;p5">
            <a:extLst>
              <a:ext uri="{FF2B5EF4-FFF2-40B4-BE49-F238E27FC236}">
                <a16:creationId xmlns:a16="http://schemas.microsoft.com/office/drawing/2014/main" id="{8D753FF6-DF6C-E344-9E9B-32907703ABE9}"/>
              </a:ext>
            </a:extLst>
          </p:cNvPr>
          <p:cNvSpPr txBox="1">
            <a:spLocks noGrp="1"/>
          </p:cNvSpPr>
          <p:nvPr>
            <p:ph type="subTitle" idx="2"/>
          </p:nvPr>
        </p:nvSpPr>
        <p:spPr>
          <a:xfrm>
            <a:off x="167733" y="1530533"/>
            <a:ext cx="32352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198297"/>
                </a:solidFill>
                <a:latin typeface="Montserrat" panose="00000500000000000000" pitchFamily="2" charset="0"/>
                <a:ea typeface="Montserrat" panose="00000500000000000000" pitchFamily="2" charset="0"/>
                <a:cs typeface="Arial"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des sous-titres du masque</a:t>
            </a:r>
            <a:endParaRPr/>
          </a:p>
        </p:txBody>
      </p:sp>
      <p:sp>
        <p:nvSpPr>
          <p:cNvPr id="17" name="Google Shape;33;p5">
            <a:extLst>
              <a:ext uri="{FF2B5EF4-FFF2-40B4-BE49-F238E27FC236}">
                <a16:creationId xmlns:a16="http://schemas.microsoft.com/office/drawing/2014/main" id="{831EBD4D-E74F-254C-BC13-1534C1FE313E}"/>
              </a:ext>
            </a:extLst>
          </p:cNvPr>
          <p:cNvSpPr txBox="1">
            <a:spLocks noGrp="1"/>
          </p:cNvSpPr>
          <p:nvPr>
            <p:ph type="body" idx="1" hasCustomPrompt="1"/>
          </p:nvPr>
        </p:nvSpPr>
        <p:spPr>
          <a:xfrm>
            <a:off x="3726000" y="597600"/>
            <a:ext cx="8245600" cy="5581067"/>
          </a:xfrm>
          <a:prstGeom prst="rect">
            <a:avLst/>
          </a:prstGeom>
          <a:noFill/>
          <a:ln>
            <a:noFill/>
          </a:ln>
        </p:spPr>
        <p:txBody>
          <a:bodyPr spcFirstLastPara="1" wrap="square" lIns="91425" tIns="91425" rIns="91425" bIns="91425" anchor="t" anchorCtr="0">
            <a:noAutofit/>
          </a:bodyPr>
          <a:lstStyle>
            <a:lvl1pPr marL="242888" marR="0" lvl="0" indent="-242888" algn="l" rtl="0">
              <a:lnSpc>
                <a:spcPct val="100000"/>
              </a:lnSpc>
              <a:spcBef>
                <a:spcPts val="0"/>
              </a:spcBef>
              <a:spcAft>
                <a:spcPts val="0"/>
              </a:spcAft>
              <a:buClr>
                <a:srgbClr val="178297"/>
              </a:buClr>
              <a:buSzPts val="1400"/>
              <a:buFont typeface="Montserrat"/>
              <a:buChar char="●"/>
              <a:tabLst/>
              <a:defRPr sz="1600" b="0" i="0" u="none" strike="noStrike" cap="none">
                <a:solidFill>
                  <a:srgbClr val="000000"/>
                </a:solidFill>
                <a:latin typeface="Montserrat" panose="00000500000000000000" pitchFamily="2" charset="0"/>
                <a:ea typeface="Montserrat" panose="00000500000000000000" pitchFamily="2" charset="0"/>
                <a:cs typeface="Arial" panose="020B0604020202020204" pitchFamily="34" charset="0"/>
                <a:sym typeface="Montserrat"/>
              </a:defRPr>
            </a:lvl1pPr>
            <a:lvl2pPr marL="801688" marR="0" lvl="1" indent="-254000" algn="l" rtl="0">
              <a:lnSpc>
                <a:spcPct val="100000"/>
              </a:lnSpc>
              <a:spcBef>
                <a:spcPts val="0"/>
              </a:spcBef>
              <a:spcAft>
                <a:spcPts val="0"/>
              </a:spcAft>
              <a:buClr>
                <a:srgbClr val="178297"/>
              </a:buClr>
              <a:buSzPts val="1400"/>
              <a:buFont typeface="Montserrat"/>
              <a:buChar char="○"/>
              <a:tabLst/>
              <a:defRPr sz="1400" b="0" i="0" u="none" strike="noStrike" cap="none">
                <a:solidFill>
                  <a:schemeClr val="tx1"/>
                </a:solidFill>
                <a:latin typeface="Montserrat" panose="00000500000000000000" pitchFamily="2" charset="0"/>
                <a:ea typeface="Montserrat" panose="00000500000000000000" pitchFamily="2" charset="0"/>
                <a:cs typeface="Arial" panose="020B0604020202020204" pitchFamily="34" charset="0"/>
                <a:sym typeface="Montserrat"/>
              </a:defRPr>
            </a:lvl2pPr>
            <a:lvl3pPr marL="1249363" marR="0" lvl="2" indent="-163513" algn="l" rtl="0">
              <a:lnSpc>
                <a:spcPct val="100000"/>
              </a:lnSpc>
              <a:spcBef>
                <a:spcPts val="0"/>
              </a:spcBef>
              <a:spcAft>
                <a:spcPts val="0"/>
              </a:spcAft>
              <a:buClr>
                <a:srgbClr val="178297"/>
              </a:buClr>
              <a:buSzPct val="100000"/>
              <a:buFont typeface="Police système Courant"/>
              <a:buChar char="‣"/>
              <a:tabLst/>
              <a:defRPr sz="1200" b="0" i="0" u="none" strike="noStrike" cap="none">
                <a:solidFill>
                  <a:srgbClr val="000000"/>
                </a:solidFill>
                <a:latin typeface="Montserrat" panose="00000500000000000000" pitchFamily="2" charset="0"/>
                <a:ea typeface="Montserrat" panose="00000500000000000000" pitchFamily="2" charset="0"/>
                <a:cs typeface="Arial" panose="020B0604020202020204" pitchFamily="34" charset="0"/>
                <a:sym typeface="Montserrat"/>
              </a:defRPr>
            </a:lvl3pPr>
            <a:lvl4pPr marL="1695450" marR="0" lvl="3" indent="-111125" algn="l" rtl="0">
              <a:lnSpc>
                <a:spcPct val="100000"/>
              </a:lnSpc>
              <a:spcBef>
                <a:spcPts val="0"/>
              </a:spcBef>
              <a:spcAft>
                <a:spcPts val="0"/>
              </a:spcAft>
              <a:buClr>
                <a:srgbClr val="178297"/>
              </a:buClr>
              <a:buSzPct val="100000"/>
              <a:buFont typeface="Police système Courant"/>
              <a:buChar char="⁃"/>
              <a:tabLst/>
              <a:defRPr sz="1200" b="0" i="0" u="none" strike="noStrike" cap="none">
                <a:solidFill>
                  <a:srgbClr val="000000"/>
                </a:solidFill>
                <a:latin typeface="Montserrat" panose="00000500000000000000" pitchFamily="2" charset="0"/>
                <a:ea typeface="Montserrat" panose="00000500000000000000" pitchFamily="2" charset="0"/>
                <a:cs typeface="Arial" panose="020B0604020202020204" pitchFamily="34" charset="0"/>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r>
              <a:rPr lang="fr-FR"/>
              <a:t>Bullet 1</a:t>
            </a:r>
          </a:p>
          <a:p>
            <a:pPr lvl="1"/>
            <a:r>
              <a:rPr lang="fr-FR"/>
              <a:t>Bullet 2</a:t>
            </a:r>
          </a:p>
          <a:p>
            <a:pPr lvl="2"/>
            <a:r>
              <a:rPr lang="fr-FR"/>
              <a:t>Bullet 3</a:t>
            </a:r>
          </a:p>
          <a:p>
            <a:pPr lvl="3"/>
            <a:r>
              <a:rPr lang="fr-FR"/>
              <a:t>Bullet 4</a:t>
            </a:r>
            <a:endParaRPr/>
          </a:p>
        </p:txBody>
      </p:sp>
      <p:pic>
        <p:nvPicPr>
          <p:cNvPr id="13" name="Image 12">
            <a:extLst>
              <a:ext uri="{FF2B5EF4-FFF2-40B4-BE49-F238E27FC236}">
                <a16:creationId xmlns:a16="http://schemas.microsoft.com/office/drawing/2014/main" id="{BB90861F-6363-6D43-997F-E11D0EE64B8C}"/>
              </a:ext>
            </a:extLst>
          </p:cNvPr>
          <p:cNvPicPr>
            <a:picLocks noChangeAspect="1"/>
          </p:cNvPicPr>
          <p:nvPr userDrawn="1"/>
        </p:nvPicPr>
        <p:blipFill>
          <a:blip r:embed="rId2"/>
          <a:srcRect/>
          <a:stretch/>
        </p:blipFill>
        <p:spPr>
          <a:xfrm>
            <a:off x="348667" y="6017017"/>
            <a:ext cx="1178724" cy="663032"/>
          </a:xfrm>
          <a:prstGeom prst="rect">
            <a:avLst/>
          </a:prstGeom>
        </p:spPr>
      </p:pic>
    </p:spTree>
    <p:extLst>
      <p:ext uri="{BB962C8B-B14F-4D97-AF65-F5344CB8AC3E}">
        <p14:creationId xmlns:p14="http://schemas.microsoft.com/office/powerpoint/2010/main" val="25518328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05 // Text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FF85F501-6FC1-8544-B1D3-FFAD8B64A56F}"/>
              </a:ext>
            </a:extLst>
          </p:cNvPr>
          <p:cNvSpPr/>
          <p:nvPr userDrawn="1"/>
        </p:nvSpPr>
        <p:spPr>
          <a:xfrm>
            <a:off x="-9180" y="-37333"/>
            <a:ext cx="275600" cy="6944000"/>
          </a:xfrm>
          <a:prstGeom prst="rect">
            <a:avLst/>
          </a:prstGeom>
          <a:solidFill>
            <a:srgbClr val="198297">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Montserrat" panose="00000500000000000000" pitchFamily="2" charset="0"/>
              <a:ea typeface="Arial"/>
              <a:cs typeface="Arial"/>
              <a:sym typeface="Arial"/>
            </a:endParaRPr>
          </a:p>
        </p:txBody>
      </p:sp>
      <p:sp>
        <p:nvSpPr>
          <p:cNvPr id="4" name="Google Shape;210;p35">
            <a:extLst>
              <a:ext uri="{FF2B5EF4-FFF2-40B4-BE49-F238E27FC236}">
                <a16:creationId xmlns:a16="http://schemas.microsoft.com/office/drawing/2014/main" id="{F251FFE7-A674-C14D-ACA5-CE3D6B378E39}"/>
              </a:ext>
            </a:extLst>
          </p:cNvPr>
          <p:cNvSpPr/>
          <p:nvPr userDrawn="1"/>
        </p:nvSpPr>
        <p:spPr>
          <a:xfrm flipH="1">
            <a:off x="-321713" y="2871334"/>
            <a:ext cx="588133" cy="4035333"/>
          </a:xfrm>
          <a:prstGeom prst="flowChartManualInput">
            <a:avLst/>
          </a:prstGeom>
          <a:solidFill>
            <a:srgbClr val="19829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Montserrat" panose="00000500000000000000" pitchFamily="2" charset="0"/>
              <a:ea typeface="Arial"/>
              <a:cs typeface="Arial"/>
              <a:sym typeface="Arial"/>
            </a:endParaRPr>
          </a:p>
        </p:txBody>
      </p:sp>
      <p:sp>
        <p:nvSpPr>
          <p:cNvPr id="9" name="Google Shape;44;p44">
            <a:extLst>
              <a:ext uri="{FF2B5EF4-FFF2-40B4-BE49-F238E27FC236}">
                <a16:creationId xmlns:a16="http://schemas.microsoft.com/office/drawing/2014/main" id="{70C00E4E-D2B1-A649-BB35-07839CE362AE}"/>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32CC3FDA-4634-684B-A9D8-DDA0B62AE797}"/>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Montserrat" panose="00000500000000000000" pitchFamily="2"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6C911DCA-055F-8048-98CA-8EE508FA89CB}"/>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Montserrat" panose="00000500000000000000" pitchFamily="2" charset="0"/>
                <a:ea typeface="Montserrat" panose="00000500000000000000" pitchFamily="2"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12" name="Google Shape;41;p7">
            <a:extLst>
              <a:ext uri="{FF2B5EF4-FFF2-40B4-BE49-F238E27FC236}">
                <a16:creationId xmlns:a16="http://schemas.microsoft.com/office/drawing/2014/main" id="{3F20248D-0EEE-BE47-9722-0CA2281E6EE7}"/>
              </a:ext>
            </a:extLst>
          </p:cNvPr>
          <p:cNvSpPr/>
          <p:nvPr userDrawn="1"/>
        </p:nvSpPr>
        <p:spPr>
          <a:xfrm>
            <a:off x="572282" y="268517"/>
            <a:ext cx="251100" cy="18900"/>
          </a:xfrm>
          <a:prstGeom prst="rect">
            <a:avLst/>
          </a:prstGeom>
          <a:solidFill>
            <a:srgbClr val="19829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panose="00000500000000000000" pitchFamily="2" charset="0"/>
              <a:ea typeface="Arial"/>
              <a:cs typeface="Arial"/>
              <a:sym typeface="Arial"/>
            </a:endParaRPr>
          </a:p>
        </p:txBody>
      </p:sp>
      <p:sp>
        <p:nvSpPr>
          <p:cNvPr id="13" name="Google Shape;82;p14">
            <a:extLst>
              <a:ext uri="{FF2B5EF4-FFF2-40B4-BE49-F238E27FC236}">
                <a16:creationId xmlns:a16="http://schemas.microsoft.com/office/drawing/2014/main" id="{83EFD9F5-146D-A347-873A-1EAE4C01987B}"/>
              </a:ext>
            </a:extLst>
          </p:cNvPr>
          <p:cNvSpPr txBox="1">
            <a:spLocks noGrp="1"/>
          </p:cNvSpPr>
          <p:nvPr>
            <p:ph type="title"/>
          </p:nvPr>
        </p:nvSpPr>
        <p:spPr>
          <a:xfrm>
            <a:off x="396655" y="292153"/>
            <a:ext cx="9907072" cy="40779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2400" b="1" i="0" u="none" strike="noStrike" cap="none">
                <a:solidFill>
                  <a:srgbClr val="198297"/>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r>
              <a:rPr lang="fr-FR"/>
              <a:t>Modifiez le style du titre</a:t>
            </a:r>
          </a:p>
        </p:txBody>
      </p:sp>
      <p:sp>
        <p:nvSpPr>
          <p:cNvPr id="14" name="Google Shape;86;p14">
            <a:extLst>
              <a:ext uri="{FF2B5EF4-FFF2-40B4-BE49-F238E27FC236}">
                <a16:creationId xmlns:a16="http://schemas.microsoft.com/office/drawing/2014/main" id="{3216B26A-4DC0-3449-AC49-3BC254ACEF94}"/>
              </a:ext>
            </a:extLst>
          </p:cNvPr>
          <p:cNvSpPr/>
          <p:nvPr userDrawn="1"/>
        </p:nvSpPr>
        <p:spPr>
          <a:xfrm>
            <a:off x="488582" y="268517"/>
            <a:ext cx="334800" cy="25200"/>
          </a:xfrm>
          <a:prstGeom prst="rect">
            <a:avLst/>
          </a:prstGeom>
          <a:solidFill>
            <a:srgbClr val="19829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207A9D"/>
              </a:solidFill>
              <a:latin typeface="Montserrat" panose="00000500000000000000" pitchFamily="2" charset="0"/>
              <a:ea typeface="Arial"/>
              <a:cs typeface="Arial"/>
              <a:sym typeface="Arial"/>
            </a:endParaRPr>
          </a:p>
        </p:txBody>
      </p:sp>
      <p:sp>
        <p:nvSpPr>
          <p:cNvPr id="15" name="Google Shape;33;p5">
            <a:extLst>
              <a:ext uri="{FF2B5EF4-FFF2-40B4-BE49-F238E27FC236}">
                <a16:creationId xmlns:a16="http://schemas.microsoft.com/office/drawing/2014/main" id="{25FF2B61-2B45-0049-B6EB-EFCBFB59FDA2}"/>
              </a:ext>
            </a:extLst>
          </p:cNvPr>
          <p:cNvSpPr txBox="1">
            <a:spLocks noGrp="1"/>
          </p:cNvSpPr>
          <p:nvPr>
            <p:ph type="body" idx="1"/>
          </p:nvPr>
        </p:nvSpPr>
        <p:spPr>
          <a:xfrm>
            <a:off x="396655" y="835752"/>
            <a:ext cx="11574945" cy="5581067"/>
          </a:xfrm>
          <a:prstGeom prst="rect">
            <a:avLst/>
          </a:prstGeom>
          <a:noFill/>
          <a:ln>
            <a:noFill/>
          </a:ln>
        </p:spPr>
        <p:txBody>
          <a:bodyPr spcFirstLastPara="1" wrap="square" lIns="91425" tIns="91425" rIns="91425" bIns="91425" anchor="t" anchorCtr="0">
            <a:noAutofit/>
          </a:bodyPr>
          <a:lstStyle>
            <a:lvl1pPr marL="9525" marR="0" lvl="0" indent="0" algn="l" rtl="0">
              <a:lnSpc>
                <a:spcPct val="100000"/>
              </a:lnSpc>
              <a:spcBef>
                <a:spcPts val="0"/>
              </a:spcBef>
              <a:spcAft>
                <a:spcPts val="0"/>
              </a:spcAft>
              <a:buClr>
                <a:schemeClr val="bg2"/>
              </a:buClr>
              <a:buSzPts val="1400"/>
              <a:buFont typeface="Montserrat"/>
              <a:buNone/>
              <a:tabLst/>
              <a:defRPr sz="1600" b="0" i="0" u="none" strike="noStrike" cap="none">
                <a:solidFill>
                  <a:srgbClr val="000000"/>
                </a:solidFill>
                <a:latin typeface="Montserrat" panose="00000500000000000000" pitchFamily="2" charset="0"/>
                <a:ea typeface="Montserrat" panose="00000500000000000000" pitchFamily="2"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pPr lvl="0"/>
            <a:r>
              <a:rPr lang="fr-FR"/>
              <a:t>Cliquez pour modifier les styles du texte du masque</a:t>
            </a:r>
          </a:p>
        </p:txBody>
      </p:sp>
      <p:pic>
        <p:nvPicPr>
          <p:cNvPr id="16" name="Google Shape;19;p3">
            <a:extLst>
              <a:ext uri="{FF2B5EF4-FFF2-40B4-BE49-F238E27FC236}">
                <a16:creationId xmlns:a16="http://schemas.microsoft.com/office/drawing/2014/main" id="{D7859230-42FF-7841-B233-E2ADAF1B72C5}"/>
              </a:ext>
            </a:extLst>
          </p:cNvPr>
          <p:cNvPicPr preferRelativeResize="0"/>
          <p:nvPr userDrawn="1"/>
        </p:nvPicPr>
        <p:blipFill>
          <a:blip r:embed="rId2"/>
          <a:srcRect/>
          <a:stretch/>
        </p:blipFill>
        <p:spPr>
          <a:xfrm>
            <a:off x="10648284" y="104353"/>
            <a:ext cx="1381904" cy="777321"/>
          </a:xfrm>
          <a:prstGeom prst="rect">
            <a:avLst/>
          </a:prstGeom>
          <a:noFill/>
          <a:ln>
            <a:noFill/>
          </a:ln>
        </p:spPr>
      </p:pic>
    </p:spTree>
    <p:extLst>
      <p:ext uri="{BB962C8B-B14F-4D97-AF65-F5344CB8AC3E}">
        <p14:creationId xmlns:p14="http://schemas.microsoft.com/office/powerpoint/2010/main" val="15653205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05 // Vid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FF85F501-6FC1-8544-B1D3-FFAD8B64A56F}"/>
              </a:ext>
            </a:extLst>
          </p:cNvPr>
          <p:cNvSpPr/>
          <p:nvPr userDrawn="1"/>
        </p:nvSpPr>
        <p:spPr>
          <a:xfrm>
            <a:off x="-9180" y="-37333"/>
            <a:ext cx="275600" cy="6944000"/>
          </a:xfrm>
          <a:prstGeom prst="rect">
            <a:avLst/>
          </a:prstGeom>
          <a:solidFill>
            <a:srgbClr val="198297">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Montserrat" panose="00000500000000000000" pitchFamily="2" charset="0"/>
              <a:ea typeface="Arial"/>
              <a:cs typeface="Arial"/>
              <a:sym typeface="Arial"/>
            </a:endParaRPr>
          </a:p>
        </p:txBody>
      </p:sp>
      <p:sp>
        <p:nvSpPr>
          <p:cNvPr id="4" name="Google Shape;210;p35">
            <a:extLst>
              <a:ext uri="{FF2B5EF4-FFF2-40B4-BE49-F238E27FC236}">
                <a16:creationId xmlns:a16="http://schemas.microsoft.com/office/drawing/2014/main" id="{F251FFE7-A674-C14D-ACA5-CE3D6B378E39}"/>
              </a:ext>
            </a:extLst>
          </p:cNvPr>
          <p:cNvSpPr/>
          <p:nvPr userDrawn="1"/>
        </p:nvSpPr>
        <p:spPr>
          <a:xfrm flipH="1">
            <a:off x="-321713" y="2871334"/>
            <a:ext cx="588133" cy="4035333"/>
          </a:xfrm>
          <a:prstGeom prst="flowChartManualInput">
            <a:avLst/>
          </a:prstGeom>
          <a:solidFill>
            <a:srgbClr val="19829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Montserrat" panose="00000500000000000000" pitchFamily="2" charset="0"/>
              <a:ea typeface="Arial"/>
              <a:cs typeface="Arial"/>
              <a:sym typeface="Arial"/>
            </a:endParaRPr>
          </a:p>
        </p:txBody>
      </p:sp>
      <p:sp>
        <p:nvSpPr>
          <p:cNvPr id="9" name="Google Shape;44;p44">
            <a:extLst>
              <a:ext uri="{FF2B5EF4-FFF2-40B4-BE49-F238E27FC236}">
                <a16:creationId xmlns:a16="http://schemas.microsoft.com/office/drawing/2014/main" id="{70C00E4E-D2B1-A649-BB35-07839CE362AE}"/>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32CC3FDA-4634-684B-A9D8-DDA0B62AE797}"/>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Montserrat" panose="00000500000000000000" pitchFamily="2"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6C911DCA-055F-8048-98CA-8EE508FA89CB}"/>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Montserrat" panose="00000500000000000000" pitchFamily="2" charset="0"/>
                <a:ea typeface="Montserrat" panose="00000500000000000000" pitchFamily="2"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Tree>
    <p:extLst>
      <p:ext uri="{BB962C8B-B14F-4D97-AF65-F5344CB8AC3E}">
        <p14:creationId xmlns:p14="http://schemas.microsoft.com/office/powerpoint/2010/main" val="6999192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06 // Titre">
    <p:bg>
      <p:bgPr>
        <a:solidFill>
          <a:srgbClr val="0E8A8C"/>
        </a:solidFill>
        <a:effectLst/>
      </p:bgPr>
    </p:bg>
    <p:spTree>
      <p:nvGrpSpPr>
        <p:cNvPr id="1" name=""/>
        <p:cNvGrpSpPr/>
        <p:nvPr/>
      </p:nvGrpSpPr>
      <p:grpSpPr>
        <a:xfrm>
          <a:off x="0" y="0"/>
          <a:ext cx="0" cy="0"/>
          <a:chOff x="0" y="0"/>
          <a:chExt cx="0" cy="0"/>
        </a:xfrm>
      </p:grpSpPr>
      <p:sp>
        <p:nvSpPr>
          <p:cNvPr id="3" name="Google Shape;173;p29">
            <a:extLst>
              <a:ext uri="{FF2B5EF4-FFF2-40B4-BE49-F238E27FC236}">
                <a16:creationId xmlns:a16="http://schemas.microsoft.com/office/drawing/2014/main" id="{DDC3B357-A246-9B40-89B6-16A7F9B4F985}"/>
              </a:ext>
            </a:extLst>
          </p:cNvPr>
          <p:cNvSpPr txBox="1">
            <a:spLocks noGrp="1"/>
          </p:cNvSpPr>
          <p:nvPr>
            <p:ph type="title"/>
          </p:nvPr>
        </p:nvSpPr>
        <p:spPr>
          <a:xfrm>
            <a:off x="9267" y="2905733"/>
            <a:ext cx="12127600" cy="679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2400" b="1" i="0" u="none" strike="noStrike" cap="none">
                <a:solidFill>
                  <a:srgbClr val="FFFFFF"/>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2pPr>
            <a:lvl3pPr marR="0" lvl="2"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3pPr>
            <a:lvl4pPr marR="0" lvl="3"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4pPr>
            <a:lvl5pPr marR="0" lvl="4"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5pPr>
            <a:lvl6pPr marR="0" lvl="5"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6pPr>
            <a:lvl7pPr marR="0" lvl="6"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7pPr>
            <a:lvl8pPr marR="0" lvl="7"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8pPr>
            <a:lvl9pPr marR="0" lvl="8"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9pPr>
          </a:lstStyle>
          <a:p>
            <a:r>
              <a:rPr lang="fr-FR"/>
              <a:t>Modifiez le style du titre</a:t>
            </a:r>
          </a:p>
        </p:txBody>
      </p:sp>
      <p:sp>
        <p:nvSpPr>
          <p:cNvPr id="5" name="Google Shape;44;p44">
            <a:extLst>
              <a:ext uri="{FF2B5EF4-FFF2-40B4-BE49-F238E27FC236}">
                <a16:creationId xmlns:a16="http://schemas.microsoft.com/office/drawing/2014/main" id="{849A945C-9B94-044C-A51D-3017D5DCCD43}"/>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bg1">
                    <a:lumMod val="75000"/>
                  </a:schemeClr>
                </a:solidFill>
                <a:latin typeface="Montserrat" panose="00000500000000000000" pitchFamily="2" charset="0"/>
                <a:ea typeface="Montserrat"/>
                <a:cs typeface="Arial" panose="020B0604020202020204" pitchFamily="34" charset="0"/>
                <a:sym typeface="Montserrat"/>
              </a:rPr>
              <a:t>‹N°›</a:t>
            </a:fld>
            <a:endParaRPr sz="1100" b="0" i="0" u="none" strike="noStrike" cap="none">
              <a:solidFill>
                <a:schemeClr val="bg1">
                  <a:lumMod val="75000"/>
                </a:schemeClr>
              </a:solidFill>
              <a:latin typeface="Montserrat" panose="00000500000000000000" pitchFamily="2" charset="0"/>
              <a:ea typeface="Montserrat"/>
              <a:cs typeface="Arial" panose="020B0604020202020204" pitchFamily="34" charset="0"/>
              <a:sym typeface="Montserrat"/>
            </a:endParaRPr>
          </a:p>
        </p:txBody>
      </p:sp>
      <p:sp>
        <p:nvSpPr>
          <p:cNvPr id="6" name="Google Shape;45;p44">
            <a:extLst>
              <a:ext uri="{FF2B5EF4-FFF2-40B4-BE49-F238E27FC236}">
                <a16:creationId xmlns:a16="http://schemas.microsoft.com/office/drawing/2014/main" id="{FAF09E83-AFD9-864A-90D9-F9380B9988CE}"/>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bg1">
                    <a:lumMod val="75000"/>
                  </a:schemeClr>
                </a:solidFill>
                <a:latin typeface="Montserrat" panose="00000500000000000000" pitchFamily="2" charset="0"/>
                <a:ea typeface="Montserrat"/>
                <a:cs typeface="Arial" panose="020B0604020202020204" pitchFamily="34" charset="0"/>
                <a:sym typeface="Montserrat"/>
              </a:rPr>
              <a:t>Confidentiel</a:t>
            </a:r>
            <a:endParaRPr sz="1100" b="0" i="0" u="none" strike="noStrike" cap="none">
              <a:solidFill>
                <a:schemeClr val="bg1">
                  <a:lumMod val="75000"/>
                </a:schemeClr>
              </a:solidFill>
              <a:latin typeface="Montserrat" panose="00000500000000000000" pitchFamily="2" charset="0"/>
              <a:ea typeface="Montserrat"/>
              <a:cs typeface="Arial" panose="020B0604020202020204" pitchFamily="34" charset="0"/>
              <a:sym typeface="Montserrat"/>
            </a:endParaRPr>
          </a:p>
        </p:txBody>
      </p:sp>
      <p:sp>
        <p:nvSpPr>
          <p:cNvPr id="7" name="Google Shape;46;p44">
            <a:extLst>
              <a:ext uri="{FF2B5EF4-FFF2-40B4-BE49-F238E27FC236}">
                <a16:creationId xmlns:a16="http://schemas.microsoft.com/office/drawing/2014/main" id="{CE5A90AD-1AB1-6641-92A8-660CD877C577}"/>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bg1">
                    <a:lumMod val="75000"/>
                  </a:schemeClr>
                </a:solidFill>
                <a:latin typeface="Montserrat" panose="00000500000000000000" pitchFamily="2" charset="0"/>
                <a:ea typeface="Montserrat" panose="00000500000000000000" pitchFamily="2"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pic>
        <p:nvPicPr>
          <p:cNvPr id="8" name="Google Shape;19;p3">
            <a:extLst>
              <a:ext uri="{FF2B5EF4-FFF2-40B4-BE49-F238E27FC236}">
                <a16:creationId xmlns:a16="http://schemas.microsoft.com/office/drawing/2014/main" id="{79F9FA82-3961-1340-B848-3650FFEC51F5}"/>
              </a:ext>
            </a:extLst>
          </p:cNvPr>
          <p:cNvPicPr preferRelativeResize="0"/>
          <p:nvPr userDrawn="1"/>
        </p:nvPicPr>
        <p:blipFill>
          <a:blip r:embed="rId2"/>
          <a:srcRect/>
          <a:stretch/>
        </p:blipFill>
        <p:spPr>
          <a:xfrm>
            <a:off x="10648284" y="104353"/>
            <a:ext cx="1381905" cy="777321"/>
          </a:xfrm>
          <a:prstGeom prst="rect">
            <a:avLst/>
          </a:prstGeom>
          <a:noFill/>
          <a:ln>
            <a:noFill/>
          </a:ln>
        </p:spPr>
      </p:pic>
    </p:spTree>
    <p:extLst>
      <p:ext uri="{BB962C8B-B14F-4D97-AF65-F5344CB8AC3E}">
        <p14:creationId xmlns:p14="http://schemas.microsoft.com/office/powerpoint/2010/main" val="30797066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06 // Sous-titre">
    <p:spTree>
      <p:nvGrpSpPr>
        <p:cNvPr id="1" name=""/>
        <p:cNvGrpSpPr/>
        <p:nvPr/>
      </p:nvGrpSpPr>
      <p:grpSpPr>
        <a:xfrm>
          <a:off x="0" y="0"/>
          <a:ext cx="0" cy="0"/>
          <a:chOff x="0" y="0"/>
          <a:chExt cx="0" cy="0"/>
        </a:xfrm>
      </p:grpSpPr>
      <p:sp>
        <p:nvSpPr>
          <p:cNvPr id="15" name="Forme libre 14">
            <a:extLst>
              <a:ext uri="{FF2B5EF4-FFF2-40B4-BE49-F238E27FC236}">
                <a16:creationId xmlns:a16="http://schemas.microsoft.com/office/drawing/2014/main" id="{F745501C-2D69-C147-BCB1-AF5691AA3316}"/>
              </a:ext>
            </a:extLst>
          </p:cNvPr>
          <p:cNvSpPr/>
          <p:nvPr userDrawn="1"/>
        </p:nvSpPr>
        <p:spPr>
          <a:xfrm>
            <a:off x="7661934" y="383600"/>
            <a:ext cx="4530067" cy="5996652"/>
          </a:xfrm>
          <a:custGeom>
            <a:avLst/>
            <a:gdLst>
              <a:gd name="connsiteX0" fmla="*/ 3045400 w 4530067"/>
              <a:gd name="connsiteY0" fmla="*/ 0 h 5996652"/>
              <a:gd name="connsiteX1" fmla="*/ 4497018 w 4530067"/>
              <a:gd name="connsiteY1" fmla="*/ 367563 h 5996652"/>
              <a:gd name="connsiteX2" fmla="*/ 4530067 w 4530067"/>
              <a:gd name="connsiteY2" fmla="*/ 387641 h 5996652"/>
              <a:gd name="connsiteX3" fmla="*/ 4530067 w 4530067"/>
              <a:gd name="connsiteY3" fmla="*/ 1409977 h 5996652"/>
              <a:gd name="connsiteX4" fmla="*/ 4452009 w 4530067"/>
              <a:gd name="connsiteY4" fmla="*/ 1339033 h 5996652"/>
              <a:gd name="connsiteX5" fmla="*/ 3045400 w 4530067"/>
              <a:gd name="connsiteY5" fmla="*/ 834074 h 5996652"/>
              <a:gd name="connsiteX6" fmla="*/ 834074 w 4530067"/>
              <a:gd name="connsiteY6" fmla="*/ 3045400 h 5996652"/>
              <a:gd name="connsiteX7" fmla="*/ 3045400 w 4530067"/>
              <a:gd name="connsiteY7" fmla="*/ 5256726 h 5996652"/>
              <a:gd name="connsiteX8" fmla="*/ 4452009 w 4530067"/>
              <a:gd name="connsiteY8" fmla="*/ 4751767 h 5996652"/>
              <a:gd name="connsiteX9" fmla="*/ 4530067 w 4530067"/>
              <a:gd name="connsiteY9" fmla="*/ 4680823 h 5996652"/>
              <a:gd name="connsiteX10" fmla="*/ 4530067 w 4530067"/>
              <a:gd name="connsiteY10" fmla="*/ 5703159 h 5996652"/>
              <a:gd name="connsiteX11" fmla="*/ 4497018 w 4530067"/>
              <a:gd name="connsiteY11" fmla="*/ 5723237 h 5996652"/>
              <a:gd name="connsiteX12" fmla="*/ 3951009 w 4530067"/>
              <a:gd name="connsiteY12" fmla="*/ 5953885 h 5996652"/>
              <a:gd name="connsiteX13" fmla="*/ 3784681 w 4530067"/>
              <a:gd name="connsiteY13" fmla="*/ 5996652 h 5996652"/>
              <a:gd name="connsiteX14" fmla="*/ 2306119 w 4530067"/>
              <a:gd name="connsiteY14" fmla="*/ 5996652 h 5996652"/>
              <a:gd name="connsiteX15" fmla="*/ 2139791 w 4530067"/>
              <a:gd name="connsiteY15" fmla="*/ 5953885 h 5996652"/>
              <a:gd name="connsiteX16" fmla="*/ 0 w 4530067"/>
              <a:gd name="connsiteY16" fmla="*/ 3045400 h 5996652"/>
              <a:gd name="connsiteX17" fmla="*/ 3045400 w 4530067"/>
              <a:gd name="connsiteY17" fmla="*/ 0 h 599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30067" h="5996652">
                <a:moveTo>
                  <a:pt x="3045400" y="0"/>
                </a:moveTo>
                <a:cubicBezTo>
                  <a:pt x="3571002" y="0"/>
                  <a:pt x="4065506" y="133152"/>
                  <a:pt x="4497018" y="367563"/>
                </a:cubicBezTo>
                <a:lnTo>
                  <a:pt x="4530067" y="387641"/>
                </a:lnTo>
                <a:lnTo>
                  <a:pt x="4530067" y="1409977"/>
                </a:lnTo>
                <a:lnTo>
                  <a:pt x="4452009" y="1339033"/>
                </a:lnTo>
                <a:cubicBezTo>
                  <a:pt x="4069761" y="1023575"/>
                  <a:pt x="3579711" y="834074"/>
                  <a:pt x="3045400" y="834074"/>
                </a:cubicBezTo>
                <a:cubicBezTo>
                  <a:pt x="1824118" y="834074"/>
                  <a:pt x="834074" y="1824118"/>
                  <a:pt x="834074" y="3045400"/>
                </a:cubicBezTo>
                <a:cubicBezTo>
                  <a:pt x="834074" y="4266682"/>
                  <a:pt x="1824118" y="5256726"/>
                  <a:pt x="3045400" y="5256726"/>
                </a:cubicBezTo>
                <a:cubicBezTo>
                  <a:pt x="3579711" y="5256726"/>
                  <a:pt x="4069761" y="5067226"/>
                  <a:pt x="4452009" y="4751767"/>
                </a:cubicBezTo>
                <a:lnTo>
                  <a:pt x="4530067" y="4680823"/>
                </a:lnTo>
                <a:lnTo>
                  <a:pt x="4530067" y="5703159"/>
                </a:lnTo>
                <a:lnTo>
                  <a:pt x="4497018" y="5723237"/>
                </a:lnTo>
                <a:cubicBezTo>
                  <a:pt x="4324413" y="5817002"/>
                  <a:pt x="4141730" y="5894565"/>
                  <a:pt x="3951009" y="5953885"/>
                </a:cubicBezTo>
                <a:lnTo>
                  <a:pt x="3784681" y="5996652"/>
                </a:lnTo>
                <a:lnTo>
                  <a:pt x="2306119" y="5996652"/>
                </a:lnTo>
                <a:lnTo>
                  <a:pt x="2139791" y="5953885"/>
                </a:lnTo>
                <a:cubicBezTo>
                  <a:pt x="900105" y="5568303"/>
                  <a:pt x="0" y="4411967"/>
                  <a:pt x="0" y="3045400"/>
                </a:cubicBezTo>
                <a:cubicBezTo>
                  <a:pt x="0" y="1363472"/>
                  <a:pt x="1363472" y="0"/>
                  <a:pt x="3045400" y="0"/>
                </a:cubicBezTo>
                <a:close/>
              </a:path>
            </a:pathLst>
          </a:custGeom>
          <a:solidFill>
            <a:srgbClr val="0E8A8C">
              <a:alpha val="588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BCD6F1"/>
              </a:solidFill>
              <a:latin typeface="Montserrat" panose="00000500000000000000" pitchFamily="2" charset="0"/>
              <a:ea typeface="Arial"/>
              <a:cs typeface="Arial"/>
              <a:sym typeface="Arial"/>
            </a:endParaRPr>
          </a:p>
        </p:txBody>
      </p:sp>
      <p:sp>
        <p:nvSpPr>
          <p:cNvPr id="9" name="Google Shape;30;p5">
            <a:extLst>
              <a:ext uri="{FF2B5EF4-FFF2-40B4-BE49-F238E27FC236}">
                <a16:creationId xmlns:a16="http://schemas.microsoft.com/office/drawing/2014/main" id="{F97B9A06-C864-7A44-9BC9-CDFF0883F139}"/>
              </a:ext>
            </a:extLst>
          </p:cNvPr>
          <p:cNvSpPr/>
          <p:nvPr userDrawn="1"/>
        </p:nvSpPr>
        <p:spPr>
          <a:xfrm>
            <a:off x="-13767" y="-43000"/>
            <a:ext cx="3543600" cy="6944000"/>
          </a:xfrm>
          <a:prstGeom prst="rect">
            <a:avLst/>
          </a:prstGeom>
          <a:solidFill>
            <a:srgbClr val="0E8A8C">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Montserrat" panose="00000500000000000000" pitchFamily="2" charset="0"/>
              <a:ea typeface="Arial"/>
              <a:cs typeface="Arial"/>
              <a:sym typeface="Arial"/>
            </a:endParaRPr>
          </a:p>
        </p:txBody>
      </p:sp>
      <p:sp>
        <p:nvSpPr>
          <p:cNvPr id="14" name="Google Shape;29;p5">
            <a:extLst>
              <a:ext uri="{FF2B5EF4-FFF2-40B4-BE49-F238E27FC236}">
                <a16:creationId xmlns:a16="http://schemas.microsoft.com/office/drawing/2014/main" id="{89794303-8004-914B-88B6-184EDE8C330C}"/>
              </a:ext>
            </a:extLst>
          </p:cNvPr>
          <p:cNvSpPr/>
          <p:nvPr userDrawn="1"/>
        </p:nvSpPr>
        <p:spPr>
          <a:xfrm flipH="1">
            <a:off x="-9181" y="4889000"/>
            <a:ext cx="3543600" cy="1969000"/>
          </a:xfrm>
          <a:prstGeom prst="flowChartManualInput">
            <a:avLst/>
          </a:prstGeom>
          <a:solidFill>
            <a:srgbClr val="0E8A8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Montserrat" panose="00000500000000000000" pitchFamily="2" charset="0"/>
              <a:ea typeface="Arial"/>
              <a:cs typeface="Arial"/>
              <a:sym typeface="Arial"/>
            </a:endParaRPr>
          </a:p>
        </p:txBody>
      </p:sp>
      <p:sp>
        <p:nvSpPr>
          <p:cNvPr id="19" name="Google Shape;44;p44">
            <a:extLst>
              <a:ext uri="{FF2B5EF4-FFF2-40B4-BE49-F238E27FC236}">
                <a16:creationId xmlns:a16="http://schemas.microsoft.com/office/drawing/2014/main" id="{2B4051A3-809A-7349-B259-C843A0638620}"/>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endParaRPr>
          </a:p>
        </p:txBody>
      </p:sp>
      <p:sp>
        <p:nvSpPr>
          <p:cNvPr id="20" name="Google Shape;45;p44">
            <a:extLst>
              <a:ext uri="{FF2B5EF4-FFF2-40B4-BE49-F238E27FC236}">
                <a16:creationId xmlns:a16="http://schemas.microsoft.com/office/drawing/2014/main" id="{89836314-192C-2C46-9D6B-0859522374E6}"/>
              </a:ext>
            </a:extLst>
          </p:cNvPr>
          <p:cNvSpPr txBox="1"/>
          <p:nvPr userDrawn="1"/>
        </p:nvSpPr>
        <p:spPr>
          <a:xfrm>
            <a:off x="3713808"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Montserrat" panose="00000500000000000000" pitchFamily="2"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endParaRPr>
          </a:p>
        </p:txBody>
      </p:sp>
      <p:sp>
        <p:nvSpPr>
          <p:cNvPr id="21" name="Google Shape;46;p44">
            <a:extLst>
              <a:ext uri="{FF2B5EF4-FFF2-40B4-BE49-F238E27FC236}">
                <a16:creationId xmlns:a16="http://schemas.microsoft.com/office/drawing/2014/main" id="{3B33A68B-0942-6B45-B245-B32529D34FA4}"/>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Montserrat" panose="00000500000000000000" pitchFamily="2" charset="0"/>
                <a:ea typeface="Montserrat" panose="00000500000000000000" pitchFamily="2"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22" name="Google Shape;31;p5">
            <a:extLst>
              <a:ext uri="{FF2B5EF4-FFF2-40B4-BE49-F238E27FC236}">
                <a16:creationId xmlns:a16="http://schemas.microsoft.com/office/drawing/2014/main" id="{54CB22B5-E953-AD43-8E0B-82BED76B0674}"/>
              </a:ext>
            </a:extLst>
          </p:cNvPr>
          <p:cNvSpPr/>
          <p:nvPr userDrawn="1"/>
        </p:nvSpPr>
        <p:spPr>
          <a:xfrm>
            <a:off x="260800" y="509467"/>
            <a:ext cx="334800" cy="25200"/>
          </a:xfrm>
          <a:prstGeom prst="rect">
            <a:avLst/>
          </a:prstGeom>
          <a:solidFill>
            <a:srgbClr val="0E8A8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accent1"/>
              </a:solidFill>
              <a:latin typeface="Montserrat" panose="00000500000000000000" pitchFamily="2" charset="0"/>
              <a:ea typeface="Arial"/>
              <a:cs typeface="Arial"/>
              <a:sym typeface="Arial"/>
            </a:endParaRPr>
          </a:p>
        </p:txBody>
      </p:sp>
      <p:sp>
        <p:nvSpPr>
          <p:cNvPr id="23" name="Google Shape;34;p5">
            <a:extLst>
              <a:ext uri="{FF2B5EF4-FFF2-40B4-BE49-F238E27FC236}">
                <a16:creationId xmlns:a16="http://schemas.microsoft.com/office/drawing/2014/main" id="{F3AAF82E-8EAA-B24D-81FB-C757B7F8CC48}"/>
              </a:ext>
            </a:extLst>
          </p:cNvPr>
          <p:cNvSpPr txBox="1">
            <a:spLocks noGrp="1"/>
          </p:cNvSpPr>
          <p:nvPr>
            <p:ph type="title"/>
          </p:nvPr>
        </p:nvSpPr>
        <p:spPr>
          <a:xfrm>
            <a:off x="167733" y="597600"/>
            <a:ext cx="32400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2000" b="1" i="0" u="none" strike="noStrike" cap="none">
                <a:solidFill>
                  <a:srgbClr val="0E8A8C"/>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du titre</a:t>
            </a:r>
          </a:p>
        </p:txBody>
      </p:sp>
      <p:sp>
        <p:nvSpPr>
          <p:cNvPr id="24" name="Google Shape;35;p5">
            <a:extLst>
              <a:ext uri="{FF2B5EF4-FFF2-40B4-BE49-F238E27FC236}">
                <a16:creationId xmlns:a16="http://schemas.microsoft.com/office/drawing/2014/main" id="{8D753FF6-DF6C-E344-9E9B-32907703ABE9}"/>
              </a:ext>
            </a:extLst>
          </p:cNvPr>
          <p:cNvSpPr txBox="1">
            <a:spLocks noGrp="1"/>
          </p:cNvSpPr>
          <p:nvPr>
            <p:ph type="subTitle" idx="2"/>
          </p:nvPr>
        </p:nvSpPr>
        <p:spPr>
          <a:xfrm>
            <a:off x="167733" y="1530533"/>
            <a:ext cx="32352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E8A8C"/>
                </a:solidFill>
                <a:latin typeface="Montserrat" panose="00000500000000000000" pitchFamily="2" charset="0"/>
                <a:ea typeface="Montserrat" panose="00000500000000000000" pitchFamily="2" charset="0"/>
                <a:cs typeface="Arial"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des sous-titres du masque</a:t>
            </a:r>
            <a:endParaRPr/>
          </a:p>
        </p:txBody>
      </p:sp>
      <p:sp>
        <p:nvSpPr>
          <p:cNvPr id="17" name="Google Shape;33;p5">
            <a:extLst>
              <a:ext uri="{FF2B5EF4-FFF2-40B4-BE49-F238E27FC236}">
                <a16:creationId xmlns:a16="http://schemas.microsoft.com/office/drawing/2014/main" id="{CAF22F4C-7BD0-0649-9968-2709A306117D}"/>
              </a:ext>
            </a:extLst>
          </p:cNvPr>
          <p:cNvSpPr txBox="1">
            <a:spLocks noGrp="1"/>
          </p:cNvSpPr>
          <p:nvPr>
            <p:ph type="body" idx="1" hasCustomPrompt="1"/>
          </p:nvPr>
        </p:nvSpPr>
        <p:spPr>
          <a:xfrm>
            <a:off x="3726000" y="597600"/>
            <a:ext cx="8245600" cy="5581067"/>
          </a:xfrm>
          <a:prstGeom prst="rect">
            <a:avLst/>
          </a:prstGeom>
          <a:noFill/>
          <a:ln>
            <a:noFill/>
          </a:ln>
        </p:spPr>
        <p:txBody>
          <a:bodyPr spcFirstLastPara="1" wrap="square" lIns="91425" tIns="91425" rIns="91425" bIns="91425" anchor="t" anchorCtr="0">
            <a:noAutofit/>
          </a:bodyPr>
          <a:lstStyle>
            <a:lvl1pPr marL="242888" marR="0" lvl="0" indent="-242888" algn="l" rtl="0">
              <a:lnSpc>
                <a:spcPct val="100000"/>
              </a:lnSpc>
              <a:spcBef>
                <a:spcPts val="0"/>
              </a:spcBef>
              <a:spcAft>
                <a:spcPts val="0"/>
              </a:spcAft>
              <a:buClr>
                <a:srgbClr val="0C8A8C"/>
              </a:buClr>
              <a:buSzPts val="1400"/>
              <a:buFont typeface="Montserrat"/>
              <a:buChar char="●"/>
              <a:tabLst/>
              <a:defRPr sz="1600" b="0" i="0" u="none" strike="noStrike" cap="none">
                <a:solidFill>
                  <a:srgbClr val="000000"/>
                </a:solidFill>
                <a:latin typeface="Montserrat" panose="00000500000000000000" pitchFamily="2" charset="0"/>
                <a:ea typeface="Montserrat" panose="00000500000000000000" pitchFamily="2" charset="0"/>
                <a:cs typeface="Arial" panose="020B0604020202020204" pitchFamily="34" charset="0"/>
                <a:sym typeface="Montserrat"/>
              </a:defRPr>
            </a:lvl1pPr>
            <a:lvl2pPr marL="801688" marR="0" lvl="1" indent="-254000" algn="l" rtl="0">
              <a:lnSpc>
                <a:spcPct val="100000"/>
              </a:lnSpc>
              <a:spcBef>
                <a:spcPts val="0"/>
              </a:spcBef>
              <a:spcAft>
                <a:spcPts val="0"/>
              </a:spcAft>
              <a:buClr>
                <a:srgbClr val="0C8A8C"/>
              </a:buClr>
              <a:buSzPts val="1400"/>
              <a:buFont typeface="Montserrat"/>
              <a:buChar char="○"/>
              <a:tabLst/>
              <a:defRPr sz="1400" b="0" i="0" u="none" strike="noStrike" cap="none">
                <a:solidFill>
                  <a:schemeClr val="tx1"/>
                </a:solidFill>
                <a:latin typeface="Montserrat" panose="00000500000000000000" pitchFamily="2" charset="0"/>
                <a:ea typeface="Montserrat" panose="00000500000000000000" pitchFamily="2" charset="0"/>
                <a:cs typeface="Arial" panose="020B0604020202020204" pitchFamily="34" charset="0"/>
                <a:sym typeface="Montserrat"/>
              </a:defRPr>
            </a:lvl2pPr>
            <a:lvl3pPr marL="1249363" marR="0" lvl="2" indent="-163513" algn="l" rtl="0">
              <a:lnSpc>
                <a:spcPct val="100000"/>
              </a:lnSpc>
              <a:spcBef>
                <a:spcPts val="0"/>
              </a:spcBef>
              <a:spcAft>
                <a:spcPts val="0"/>
              </a:spcAft>
              <a:buClr>
                <a:srgbClr val="0C8A8C"/>
              </a:buClr>
              <a:buSzPct val="100000"/>
              <a:buFont typeface="Police système Courant"/>
              <a:buChar char="‣"/>
              <a:tabLst/>
              <a:defRPr sz="1200" b="0" i="0" u="none" strike="noStrike" cap="none">
                <a:solidFill>
                  <a:srgbClr val="000000"/>
                </a:solidFill>
                <a:latin typeface="Montserrat" panose="00000500000000000000" pitchFamily="2" charset="0"/>
                <a:ea typeface="Montserrat" panose="00000500000000000000" pitchFamily="2" charset="0"/>
                <a:cs typeface="Arial" panose="020B0604020202020204" pitchFamily="34" charset="0"/>
                <a:sym typeface="Montserrat"/>
              </a:defRPr>
            </a:lvl3pPr>
            <a:lvl4pPr marL="1695450" marR="0" lvl="3" indent="-111125" algn="l" rtl="0">
              <a:lnSpc>
                <a:spcPct val="100000"/>
              </a:lnSpc>
              <a:spcBef>
                <a:spcPts val="0"/>
              </a:spcBef>
              <a:spcAft>
                <a:spcPts val="0"/>
              </a:spcAft>
              <a:buClr>
                <a:srgbClr val="0C8A8C"/>
              </a:buClr>
              <a:buSzPct val="100000"/>
              <a:buFont typeface="Police système Courant"/>
              <a:buChar char="⁃"/>
              <a:tabLst/>
              <a:defRPr sz="1200" b="0" i="0" u="none" strike="noStrike" cap="none">
                <a:solidFill>
                  <a:srgbClr val="000000"/>
                </a:solidFill>
                <a:latin typeface="Montserrat" panose="00000500000000000000" pitchFamily="2" charset="0"/>
                <a:ea typeface="Montserrat" panose="00000500000000000000" pitchFamily="2" charset="0"/>
                <a:cs typeface="Arial" panose="020B0604020202020204" pitchFamily="34" charset="0"/>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r>
              <a:rPr lang="fr-FR"/>
              <a:t>Bullet 1</a:t>
            </a:r>
          </a:p>
          <a:p>
            <a:pPr lvl="1"/>
            <a:r>
              <a:rPr lang="fr-FR"/>
              <a:t>Bullet 2</a:t>
            </a:r>
          </a:p>
          <a:p>
            <a:pPr lvl="2"/>
            <a:r>
              <a:rPr lang="fr-FR"/>
              <a:t>Bullet 3</a:t>
            </a:r>
          </a:p>
          <a:p>
            <a:pPr lvl="3"/>
            <a:r>
              <a:rPr lang="fr-FR"/>
              <a:t>Bullet 4</a:t>
            </a:r>
            <a:endParaRPr/>
          </a:p>
        </p:txBody>
      </p:sp>
      <p:pic>
        <p:nvPicPr>
          <p:cNvPr id="13" name="Image 12">
            <a:extLst>
              <a:ext uri="{FF2B5EF4-FFF2-40B4-BE49-F238E27FC236}">
                <a16:creationId xmlns:a16="http://schemas.microsoft.com/office/drawing/2014/main" id="{A87AFF0F-46B3-6B40-95AD-E7CBD35D16C4}"/>
              </a:ext>
            </a:extLst>
          </p:cNvPr>
          <p:cNvPicPr>
            <a:picLocks noChangeAspect="1"/>
          </p:cNvPicPr>
          <p:nvPr userDrawn="1"/>
        </p:nvPicPr>
        <p:blipFill>
          <a:blip r:embed="rId2"/>
          <a:srcRect/>
          <a:stretch/>
        </p:blipFill>
        <p:spPr>
          <a:xfrm>
            <a:off x="348667" y="6017017"/>
            <a:ext cx="1178724" cy="663032"/>
          </a:xfrm>
          <a:prstGeom prst="rect">
            <a:avLst/>
          </a:prstGeom>
        </p:spPr>
      </p:pic>
    </p:spTree>
    <p:extLst>
      <p:ext uri="{BB962C8B-B14F-4D97-AF65-F5344CB8AC3E}">
        <p14:creationId xmlns:p14="http://schemas.microsoft.com/office/powerpoint/2010/main" val="28376051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06 // Text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FF85F501-6FC1-8544-B1D3-FFAD8B64A56F}"/>
              </a:ext>
            </a:extLst>
          </p:cNvPr>
          <p:cNvSpPr/>
          <p:nvPr userDrawn="1"/>
        </p:nvSpPr>
        <p:spPr>
          <a:xfrm>
            <a:off x="-9180" y="-37333"/>
            <a:ext cx="275600" cy="6944000"/>
          </a:xfrm>
          <a:prstGeom prst="rect">
            <a:avLst/>
          </a:prstGeom>
          <a:solidFill>
            <a:srgbClr val="0E8A8C">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Montserrat" panose="00000500000000000000" pitchFamily="2" charset="0"/>
              <a:ea typeface="Arial"/>
              <a:cs typeface="Arial"/>
              <a:sym typeface="Arial"/>
            </a:endParaRPr>
          </a:p>
        </p:txBody>
      </p:sp>
      <p:sp>
        <p:nvSpPr>
          <p:cNvPr id="4" name="Google Shape;210;p35">
            <a:extLst>
              <a:ext uri="{FF2B5EF4-FFF2-40B4-BE49-F238E27FC236}">
                <a16:creationId xmlns:a16="http://schemas.microsoft.com/office/drawing/2014/main" id="{F251FFE7-A674-C14D-ACA5-CE3D6B378E39}"/>
              </a:ext>
            </a:extLst>
          </p:cNvPr>
          <p:cNvSpPr/>
          <p:nvPr userDrawn="1"/>
        </p:nvSpPr>
        <p:spPr>
          <a:xfrm flipH="1">
            <a:off x="-321713" y="2871334"/>
            <a:ext cx="588133" cy="4035333"/>
          </a:xfrm>
          <a:prstGeom prst="flowChartManualInput">
            <a:avLst/>
          </a:prstGeom>
          <a:solidFill>
            <a:srgbClr val="0E8A8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Montserrat" panose="00000500000000000000" pitchFamily="2" charset="0"/>
              <a:ea typeface="Arial"/>
              <a:cs typeface="Arial"/>
              <a:sym typeface="Arial"/>
            </a:endParaRPr>
          </a:p>
        </p:txBody>
      </p:sp>
      <p:sp>
        <p:nvSpPr>
          <p:cNvPr id="9" name="Google Shape;44;p44">
            <a:extLst>
              <a:ext uri="{FF2B5EF4-FFF2-40B4-BE49-F238E27FC236}">
                <a16:creationId xmlns:a16="http://schemas.microsoft.com/office/drawing/2014/main" id="{70C00E4E-D2B1-A649-BB35-07839CE362AE}"/>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32CC3FDA-4634-684B-A9D8-DDA0B62AE797}"/>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Montserrat" panose="00000500000000000000" pitchFamily="2"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6C911DCA-055F-8048-98CA-8EE508FA89CB}"/>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Montserrat" panose="00000500000000000000" pitchFamily="2" charset="0"/>
                <a:ea typeface="Montserrat" panose="00000500000000000000" pitchFamily="2"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12" name="Google Shape;41;p7">
            <a:extLst>
              <a:ext uri="{FF2B5EF4-FFF2-40B4-BE49-F238E27FC236}">
                <a16:creationId xmlns:a16="http://schemas.microsoft.com/office/drawing/2014/main" id="{3F20248D-0EEE-BE47-9722-0CA2281E6EE7}"/>
              </a:ext>
            </a:extLst>
          </p:cNvPr>
          <p:cNvSpPr/>
          <p:nvPr userDrawn="1"/>
        </p:nvSpPr>
        <p:spPr>
          <a:xfrm>
            <a:off x="572282" y="268517"/>
            <a:ext cx="251100" cy="18900"/>
          </a:xfrm>
          <a:prstGeom prst="rect">
            <a:avLst/>
          </a:prstGeom>
          <a:solidFill>
            <a:srgbClr val="0E8A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panose="00000500000000000000" pitchFamily="2" charset="0"/>
              <a:ea typeface="Arial"/>
              <a:cs typeface="Arial"/>
              <a:sym typeface="Arial"/>
            </a:endParaRPr>
          </a:p>
        </p:txBody>
      </p:sp>
      <p:sp>
        <p:nvSpPr>
          <p:cNvPr id="13" name="Google Shape;82;p14">
            <a:extLst>
              <a:ext uri="{FF2B5EF4-FFF2-40B4-BE49-F238E27FC236}">
                <a16:creationId xmlns:a16="http://schemas.microsoft.com/office/drawing/2014/main" id="{83EFD9F5-146D-A347-873A-1EAE4C01987B}"/>
              </a:ext>
            </a:extLst>
          </p:cNvPr>
          <p:cNvSpPr txBox="1">
            <a:spLocks noGrp="1"/>
          </p:cNvSpPr>
          <p:nvPr>
            <p:ph type="title"/>
          </p:nvPr>
        </p:nvSpPr>
        <p:spPr>
          <a:xfrm>
            <a:off x="396655" y="292153"/>
            <a:ext cx="9907072" cy="40779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2400" b="1" i="0" u="none" strike="noStrike" cap="none">
                <a:solidFill>
                  <a:srgbClr val="0E8A8C"/>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r>
              <a:rPr lang="fr-FR"/>
              <a:t>Modifiez le style du titre</a:t>
            </a:r>
          </a:p>
        </p:txBody>
      </p:sp>
      <p:sp>
        <p:nvSpPr>
          <p:cNvPr id="14" name="Google Shape;86;p14">
            <a:extLst>
              <a:ext uri="{FF2B5EF4-FFF2-40B4-BE49-F238E27FC236}">
                <a16:creationId xmlns:a16="http://schemas.microsoft.com/office/drawing/2014/main" id="{3216B26A-4DC0-3449-AC49-3BC254ACEF94}"/>
              </a:ext>
            </a:extLst>
          </p:cNvPr>
          <p:cNvSpPr/>
          <p:nvPr userDrawn="1"/>
        </p:nvSpPr>
        <p:spPr>
          <a:xfrm>
            <a:off x="488582" y="268517"/>
            <a:ext cx="334800" cy="25200"/>
          </a:xfrm>
          <a:prstGeom prst="rect">
            <a:avLst/>
          </a:prstGeom>
          <a:solidFill>
            <a:srgbClr val="0E8A8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207A9D"/>
              </a:solidFill>
              <a:latin typeface="Montserrat" panose="00000500000000000000" pitchFamily="2" charset="0"/>
              <a:ea typeface="Arial"/>
              <a:cs typeface="Arial"/>
              <a:sym typeface="Arial"/>
            </a:endParaRPr>
          </a:p>
        </p:txBody>
      </p:sp>
      <p:sp>
        <p:nvSpPr>
          <p:cNvPr id="15" name="Google Shape;33;p5">
            <a:extLst>
              <a:ext uri="{FF2B5EF4-FFF2-40B4-BE49-F238E27FC236}">
                <a16:creationId xmlns:a16="http://schemas.microsoft.com/office/drawing/2014/main" id="{D1A487C5-D580-AC4B-A00D-7943B45FCFD1}"/>
              </a:ext>
            </a:extLst>
          </p:cNvPr>
          <p:cNvSpPr txBox="1">
            <a:spLocks noGrp="1"/>
          </p:cNvSpPr>
          <p:nvPr>
            <p:ph type="body" idx="1"/>
          </p:nvPr>
        </p:nvSpPr>
        <p:spPr>
          <a:xfrm>
            <a:off x="396655" y="835752"/>
            <a:ext cx="11574945" cy="5581067"/>
          </a:xfrm>
          <a:prstGeom prst="rect">
            <a:avLst/>
          </a:prstGeom>
          <a:noFill/>
          <a:ln>
            <a:noFill/>
          </a:ln>
        </p:spPr>
        <p:txBody>
          <a:bodyPr spcFirstLastPara="1" wrap="square" lIns="91425" tIns="91425" rIns="91425" bIns="91425" anchor="t" anchorCtr="0">
            <a:noAutofit/>
          </a:bodyPr>
          <a:lstStyle>
            <a:lvl1pPr marL="9525" marR="0" lvl="0" indent="0" algn="l" rtl="0">
              <a:lnSpc>
                <a:spcPct val="100000"/>
              </a:lnSpc>
              <a:spcBef>
                <a:spcPts val="0"/>
              </a:spcBef>
              <a:spcAft>
                <a:spcPts val="0"/>
              </a:spcAft>
              <a:buClr>
                <a:schemeClr val="bg2"/>
              </a:buClr>
              <a:buSzPts val="1400"/>
              <a:buFont typeface="Montserrat"/>
              <a:buNone/>
              <a:tabLst/>
              <a:defRPr sz="1600" b="0" i="0" u="none" strike="noStrike" cap="none">
                <a:solidFill>
                  <a:srgbClr val="000000"/>
                </a:solidFill>
                <a:latin typeface="Montserrat" panose="00000500000000000000" pitchFamily="2" charset="0"/>
                <a:ea typeface="Montserrat" panose="00000500000000000000" pitchFamily="2"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pPr lvl="0"/>
            <a:r>
              <a:rPr lang="fr-FR"/>
              <a:t>Cliquez pour modifier les styles du texte du masque</a:t>
            </a:r>
          </a:p>
        </p:txBody>
      </p:sp>
      <p:pic>
        <p:nvPicPr>
          <p:cNvPr id="16" name="Google Shape;19;p3">
            <a:extLst>
              <a:ext uri="{FF2B5EF4-FFF2-40B4-BE49-F238E27FC236}">
                <a16:creationId xmlns:a16="http://schemas.microsoft.com/office/drawing/2014/main" id="{A80E3699-97A7-1149-8D44-F1DA5477B859}"/>
              </a:ext>
            </a:extLst>
          </p:cNvPr>
          <p:cNvPicPr preferRelativeResize="0"/>
          <p:nvPr userDrawn="1"/>
        </p:nvPicPr>
        <p:blipFill>
          <a:blip r:embed="rId2"/>
          <a:srcRect/>
          <a:stretch/>
        </p:blipFill>
        <p:spPr>
          <a:xfrm>
            <a:off x="10648284" y="104353"/>
            <a:ext cx="1381904" cy="777321"/>
          </a:xfrm>
          <a:prstGeom prst="rect">
            <a:avLst/>
          </a:prstGeom>
          <a:noFill/>
          <a:ln>
            <a:noFill/>
          </a:ln>
        </p:spPr>
      </p:pic>
    </p:spTree>
    <p:extLst>
      <p:ext uri="{BB962C8B-B14F-4D97-AF65-F5344CB8AC3E}">
        <p14:creationId xmlns:p14="http://schemas.microsoft.com/office/powerpoint/2010/main" val="25002924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06 // Vid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FF85F501-6FC1-8544-B1D3-FFAD8B64A56F}"/>
              </a:ext>
            </a:extLst>
          </p:cNvPr>
          <p:cNvSpPr/>
          <p:nvPr userDrawn="1"/>
        </p:nvSpPr>
        <p:spPr>
          <a:xfrm>
            <a:off x="-9180" y="-37333"/>
            <a:ext cx="275600" cy="6944000"/>
          </a:xfrm>
          <a:prstGeom prst="rect">
            <a:avLst/>
          </a:prstGeom>
          <a:solidFill>
            <a:srgbClr val="0E8A8C">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Montserrat" panose="00000500000000000000" pitchFamily="2" charset="0"/>
              <a:ea typeface="Arial"/>
              <a:cs typeface="Arial"/>
              <a:sym typeface="Arial"/>
            </a:endParaRPr>
          </a:p>
        </p:txBody>
      </p:sp>
      <p:sp>
        <p:nvSpPr>
          <p:cNvPr id="4" name="Google Shape;210;p35">
            <a:extLst>
              <a:ext uri="{FF2B5EF4-FFF2-40B4-BE49-F238E27FC236}">
                <a16:creationId xmlns:a16="http://schemas.microsoft.com/office/drawing/2014/main" id="{F251FFE7-A674-C14D-ACA5-CE3D6B378E39}"/>
              </a:ext>
            </a:extLst>
          </p:cNvPr>
          <p:cNvSpPr/>
          <p:nvPr userDrawn="1"/>
        </p:nvSpPr>
        <p:spPr>
          <a:xfrm flipH="1">
            <a:off x="-321713" y="2871334"/>
            <a:ext cx="588133" cy="4035333"/>
          </a:xfrm>
          <a:prstGeom prst="flowChartManualInput">
            <a:avLst/>
          </a:prstGeom>
          <a:solidFill>
            <a:srgbClr val="0E8A8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Montserrat" panose="00000500000000000000" pitchFamily="2" charset="0"/>
              <a:ea typeface="Arial"/>
              <a:cs typeface="Arial"/>
              <a:sym typeface="Arial"/>
            </a:endParaRPr>
          </a:p>
        </p:txBody>
      </p:sp>
      <p:sp>
        <p:nvSpPr>
          <p:cNvPr id="9" name="Google Shape;44;p44">
            <a:extLst>
              <a:ext uri="{FF2B5EF4-FFF2-40B4-BE49-F238E27FC236}">
                <a16:creationId xmlns:a16="http://schemas.microsoft.com/office/drawing/2014/main" id="{70C00E4E-D2B1-A649-BB35-07839CE362AE}"/>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32CC3FDA-4634-684B-A9D8-DDA0B62AE797}"/>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Montserrat" panose="00000500000000000000" pitchFamily="2"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6C911DCA-055F-8048-98CA-8EE508FA89CB}"/>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Montserrat" panose="00000500000000000000" pitchFamily="2" charset="0"/>
                <a:ea typeface="Montserrat" panose="00000500000000000000" pitchFamily="2"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Tree>
    <p:extLst>
      <p:ext uri="{BB962C8B-B14F-4D97-AF65-F5344CB8AC3E}">
        <p14:creationId xmlns:p14="http://schemas.microsoft.com/office/powerpoint/2010/main" val="14350388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07 // Titre">
    <p:bg>
      <p:bgPr>
        <a:solidFill>
          <a:srgbClr val="129283"/>
        </a:solidFill>
        <a:effectLst/>
      </p:bgPr>
    </p:bg>
    <p:spTree>
      <p:nvGrpSpPr>
        <p:cNvPr id="1" name=""/>
        <p:cNvGrpSpPr/>
        <p:nvPr/>
      </p:nvGrpSpPr>
      <p:grpSpPr>
        <a:xfrm>
          <a:off x="0" y="0"/>
          <a:ext cx="0" cy="0"/>
          <a:chOff x="0" y="0"/>
          <a:chExt cx="0" cy="0"/>
        </a:xfrm>
      </p:grpSpPr>
      <p:sp>
        <p:nvSpPr>
          <p:cNvPr id="3" name="Google Shape;173;p29">
            <a:extLst>
              <a:ext uri="{FF2B5EF4-FFF2-40B4-BE49-F238E27FC236}">
                <a16:creationId xmlns:a16="http://schemas.microsoft.com/office/drawing/2014/main" id="{DDC3B357-A246-9B40-89B6-16A7F9B4F985}"/>
              </a:ext>
            </a:extLst>
          </p:cNvPr>
          <p:cNvSpPr txBox="1">
            <a:spLocks noGrp="1"/>
          </p:cNvSpPr>
          <p:nvPr>
            <p:ph type="title"/>
          </p:nvPr>
        </p:nvSpPr>
        <p:spPr>
          <a:xfrm>
            <a:off x="9267" y="2905733"/>
            <a:ext cx="12127600" cy="679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2400" b="1" i="0" u="none" strike="noStrike" cap="none">
                <a:solidFill>
                  <a:srgbClr val="FFFFFF"/>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2pPr>
            <a:lvl3pPr marR="0" lvl="2"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3pPr>
            <a:lvl4pPr marR="0" lvl="3"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4pPr>
            <a:lvl5pPr marR="0" lvl="4"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5pPr>
            <a:lvl6pPr marR="0" lvl="5"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6pPr>
            <a:lvl7pPr marR="0" lvl="6"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7pPr>
            <a:lvl8pPr marR="0" lvl="7"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8pPr>
            <a:lvl9pPr marR="0" lvl="8"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9pPr>
          </a:lstStyle>
          <a:p>
            <a:r>
              <a:rPr lang="fr-FR"/>
              <a:t>Modifiez le style du titre</a:t>
            </a:r>
          </a:p>
        </p:txBody>
      </p:sp>
      <p:sp>
        <p:nvSpPr>
          <p:cNvPr id="5" name="Google Shape;44;p44">
            <a:extLst>
              <a:ext uri="{FF2B5EF4-FFF2-40B4-BE49-F238E27FC236}">
                <a16:creationId xmlns:a16="http://schemas.microsoft.com/office/drawing/2014/main" id="{849A945C-9B94-044C-A51D-3017D5DCCD43}"/>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bg1">
                    <a:lumMod val="75000"/>
                  </a:schemeClr>
                </a:solidFill>
                <a:latin typeface="Montserrat" panose="00000500000000000000" pitchFamily="2" charset="0"/>
                <a:ea typeface="Montserrat"/>
                <a:cs typeface="Arial" panose="020B0604020202020204" pitchFamily="34" charset="0"/>
                <a:sym typeface="Montserrat"/>
              </a:rPr>
              <a:t>‹N°›</a:t>
            </a:fld>
            <a:endParaRPr sz="1100" b="0" i="0" u="none" strike="noStrike" cap="none">
              <a:solidFill>
                <a:schemeClr val="bg1">
                  <a:lumMod val="75000"/>
                </a:schemeClr>
              </a:solidFill>
              <a:latin typeface="Montserrat" panose="00000500000000000000" pitchFamily="2" charset="0"/>
              <a:ea typeface="Montserrat"/>
              <a:cs typeface="Arial" panose="020B0604020202020204" pitchFamily="34" charset="0"/>
              <a:sym typeface="Montserrat"/>
            </a:endParaRPr>
          </a:p>
        </p:txBody>
      </p:sp>
      <p:sp>
        <p:nvSpPr>
          <p:cNvPr id="6" name="Google Shape;45;p44">
            <a:extLst>
              <a:ext uri="{FF2B5EF4-FFF2-40B4-BE49-F238E27FC236}">
                <a16:creationId xmlns:a16="http://schemas.microsoft.com/office/drawing/2014/main" id="{FAF09E83-AFD9-864A-90D9-F9380B9988CE}"/>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bg1">
                    <a:lumMod val="75000"/>
                  </a:schemeClr>
                </a:solidFill>
                <a:latin typeface="Montserrat" panose="00000500000000000000" pitchFamily="2" charset="0"/>
                <a:ea typeface="Montserrat"/>
                <a:cs typeface="Arial" panose="020B0604020202020204" pitchFamily="34" charset="0"/>
                <a:sym typeface="Montserrat"/>
              </a:rPr>
              <a:t>Confidentiel</a:t>
            </a:r>
            <a:endParaRPr sz="1100" b="0" i="0" u="none" strike="noStrike" cap="none">
              <a:solidFill>
                <a:schemeClr val="bg1">
                  <a:lumMod val="75000"/>
                </a:schemeClr>
              </a:solidFill>
              <a:latin typeface="Montserrat" panose="00000500000000000000" pitchFamily="2" charset="0"/>
              <a:ea typeface="Montserrat"/>
              <a:cs typeface="Arial" panose="020B0604020202020204" pitchFamily="34" charset="0"/>
              <a:sym typeface="Montserrat"/>
            </a:endParaRPr>
          </a:p>
        </p:txBody>
      </p:sp>
      <p:sp>
        <p:nvSpPr>
          <p:cNvPr id="7" name="Google Shape;46;p44">
            <a:extLst>
              <a:ext uri="{FF2B5EF4-FFF2-40B4-BE49-F238E27FC236}">
                <a16:creationId xmlns:a16="http://schemas.microsoft.com/office/drawing/2014/main" id="{CE5A90AD-1AB1-6641-92A8-660CD877C577}"/>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bg1">
                    <a:lumMod val="75000"/>
                  </a:schemeClr>
                </a:solidFill>
                <a:latin typeface="Montserrat" panose="00000500000000000000" pitchFamily="2" charset="0"/>
                <a:ea typeface="Montserrat" panose="00000500000000000000" pitchFamily="2"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pic>
        <p:nvPicPr>
          <p:cNvPr id="8" name="Google Shape;19;p3">
            <a:extLst>
              <a:ext uri="{FF2B5EF4-FFF2-40B4-BE49-F238E27FC236}">
                <a16:creationId xmlns:a16="http://schemas.microsoft.com/office/drawing/2014/main" id="{E1683E52-7B6A-394E-8723-F93D342809F2}"/>
              </a:ext>
            </a:extLst>
          </p:cNvPr>
          <p:cNvPicPr preferRelativeResize="0"/>
          <p:nvPr userDrawn="1"/>
        </p:nvPicPr>
        <p:blipFill>
          <a:blip r:embed="rId2"/>
          <a:srcRect/>
          <a:stretch/>
        </p:blipFill>
        <p:spPr>
          <a:xfrm>
            <a:off x="10648284" y="104353"/>
            <a:ext cx="1381905" cy="777321"/>
          </a:xfrm>
          <a:prstGeom prst="rect">
            <a:avLst/>
          </a:prstGeom>
          <a:noFill/>
          <a:ln>
            <a:noFill/>
          </a:ln>
        </p:spPr>
      </p:pic>
    </p:spTree>
    <p:extLst>
      <p:ext uri="{BB962C8B-B14F-4D97-AF65-F5344CB8AC3E}">
        <p14:creationId xmlns:p14="http://schemas.microsoft.com/office/powerpoint/2010/main" val="2553909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07 // Sous-titre">
    <p:spTree>
      <p:nvGrpSpPr>
        <p:cNvPr id="1" name=""/>
        <p:cNvGrpSpPr/>
        <p:nvPr/>
      </p:nvGrpSpPr>
      <p:grpSpPr>
        <a:xfrm>
          <a:off x="0" y="0"/>
          <a:ext cx="0" cy="0"/>
          <a:chOff x="0" y="0"/>
          <a:chExt cx="0" cy="0"/>
        </a:xfrm>
      </p:grpSpPr>
      <p:sp>
        <p:nvSpPr>
          <p:cNvPr id="15" name="Forme libre 14">
            <a:extLst>
              <a:ext uri="{FF2B5EF4-FFF2-40B4-BE49-F238E27FC236}">
                <a16:creationId xmlns:a16="http://schemas.microsoft.com/office/drawing/2014/main" id="{88DB0CAA-899E-374A-9AB8-470F5D046F17}"/>
              </a:ext>
            </a:extLst>
          </p:cNvPr>
          <p:cNvSpPr/>
          <p:nvPr userDrawn="1"/>
        </p:nvSpPr>
        <p:spPr>
          <a:xfrm>
            <a:off x="7661934" y="383600"/>
            <a:ext cx="4530067" cy="5996652"/>
          </a:xfrm>
          <a:custGeom>
            <a:avLst/>
            <a:gdLst>
              <a:gd name="connsiteX0" fmla="*/ 3045400 w 4530067"/>
              <a:gd name="connsiteY0" fmla="*/ 0 h 5996652"/>
              <a:gd name="connsiteX1" fmla="*/ 4497018 w 4530067"/>
              <a:gd name="connsiteY1" fmla="*/ 367563 h 5996652"/>
              <a:gd name="connsiteX2" fmla="*/ 4530067 w 4530067"/>
              <a:gd name="connsiteY2" fmla="*/ 387641 h 5996652"/>
              <a:gd name="connsiteX3" fmla="*/ 4530067 w 4530067"/>
              <a:gd name="connsiteY3" fmla="*/ 1409977 h 5996652"/>
              <a:gd name="connsiteX4" fmla="*/ 4452009 w 4530067"/>
              <a:gd name="connsiteY4" fmla="*/ 1339033 h 5996652"/>
              <a:gd name="connsiteX5" fmla="*/ 3045400 w 4530067"/>
              <a:gd name="connsiteY5" fmla="*/ 834074 h 5996652"/>
              <a:gd name="connsiteX6" fmla="*/ 834074 w 4530067"/>
              <a:gd name="connsiteY6" fmla="*/ 3045400 h 5996652"/>
              <a:gd name="connsiteX7" fmla="*/ 3045400 w 4530067"/>
              <a:gd name="connsiteY7" fmla="*/ 5256726 h 5996652"/>
              <a:gd name="connsiteX8" fmla="*/ 4452009 w 4530067"/>
              <a:gd name="connsiteY8" fmla="*/ 4751767 h 5996652"/>
              <a:gd name="connsiteX9" fmla="*/ 4530067 w 4530067"/>
              <a:gd name="connsiteY9" fmla="*/ 4680823 h 5996652"/>
              <a:gd name="connsiteX10" fmla="*/ 4530067 w 4530067"/>
              <a:gd name="connsiteY10" fmla="*/ 5703159 h 5996652"/>
              <a:gd name="connsiteX11" fmla="*/ 4497018 w 4530067"/>
              <a:gd name="connsiteY11" fmla="*/ 5723237 h 5996652"/>
              <a:gd name="connsiteX12" fmla="*/ 3951009 w 4530067"/>
              <a:gd name="connsiteY12" fmla="*/ 5953885 h 5996652"/>
              <a:gd name="connsiteX13" fmla="*/ 3784681 w 4530067"/>
              <a:gd name="connsiteY13" fmla="*/ 5996652 h 5996652"/>
              <a:gd name="connsiteX14" fmla="*/ 2306119 w 4530067"/>
              <a:gd name="connsiteY14" fmla="*/ 5996652 h 5996652"/>
              <a:gd name="connsiteX15" fmla="*/ 2139791 w 4530067"/>
              <a:gd name="connsiteY15" fmla="*/ 5953885 h 5996652"/>
              <a:gd name="connsiteX16" fmla="*/ 0 w 4530067"/>
              <a:gd name="connsiteY16" fmla="*/ 3045400 h 5996652"/>
              <a:gd name="connsiteX17" fmla="*/ 3045400 w 4530067"/>
              <a:gd name="connsiteY17" fmla="*/ 0 h 599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30067" h="5996652">
                <a:moveTo>
                  <a:pt x="3045400" y="0"/>
                </a:moveTo>
                <a:cubicBezTo>
                  <a:pt x="3571002" y="0"/>
                  <a:pt x="4065506" y="133152"/>
                  <a:pt x="4497018" y="367563"/>
                </a:cubicBezTo>
                <a:lnTo>
                  <a:pt x="4530067" y="387641"/>
                </a:lnTo>
                <a:lnTo>
                  <a:pt x="4530067" y="1409977"/>
                </a:lnTo>
                <a:lnTo>
                  <a:pt x="4452009" y="1339033"/>
                </a:lnTo>
                <a:cubicBezTo>
                  <a:pt x="4069761" y="1023575"/>
                  <a:pt x="3579711" y="834074"/>
                  <a:pt x="3045400" y="834074"/>
                </a:cubicBezTo>
                <a:cubicBezTo>
                  <a:pt x="1824118" y="834074"/>
                  <a:pt x="834074" y="1824118"/>
                  <a:pt x="834074" y="3045400"/>
                </a:cubicBezTo>
                <a:cubicBezTo>
                  <a:pt x="834074" y="4266682"/>
                  <a:pt x="1824118" y="5256726"/>
                  <a:pt x="3045400" y="5256726"/>
                </a:cubicBezTo>
                <a:cubicBezTo>
                  <a:pt x="3579711" y="5256726"/>
                  <a:pt x="4069761" y="5067226"/>
                  <a:pt x="4452009" y="4751767"/>
                </a:cubicBezTo>
                <a:lnTo>
                  <a:pt x="4530067" y="4680823"/>
                </a:lnTo>
                <a:lnTo>
                  <a:pt x="4530067" y="5703159"/>
                </a:lnTo>
                <a:lnTo>
                  <a:pt x="4497018" y="5723237"/>
                </a:lnTo>
                <a:cubicBezTo>
                  <a:pt x="4324413" y="5817002"/>
                  <a:pt x="4141730" y="5894565"/>
                  <a:pt x="3951009" y="5953885"/>
                </a:cubicBezTo>
                <a:lnTo>
                  <a:pt x="3784681" y="5996652"/>
                </a:lnTo>
                <a:lnTo>
                  <a:pt x="2306119" y="5996652"/>
                </a:lnTo>
                <a:lnTo>
                  <a:pt x="2139791" y="5953885"/>
                </a:lnTo>
                <a:cubicBezTo>
                  <a:pt x="900105" y="5568303"/>
                  <a:pt x="0" y="4411967"/>
                  <a:pt x="0" y="3045400"/>
                </a:cubicBezTo>
                <a:cubicBezTo>
                  <a:pt x="0" y="1363472"/>
                  <a:pt x="1363472" y="0"/>
                  <a:pt x="3045400" y="0"/>
                </a:cubicBezTo>
                <a:close/>
              </a:path>
            </a:pathLst>
          </a:custGeom>
          <a:solidFill>
            <a:srgbClr val="149183">
              <a:alpha val="588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BCD6F1"/>
              </a:solidFill>
              <a:latin typeface="Montserrat" panose="00000500000000000000" pitchFamily="2" charset="0"/>
              <a:ea typeface="Arial"/>
              <a:cs typeface="Arial"/>
              <a:sym typeface="Arial"/>
            </a:endParaRPr>
          </a:p>
        </p:txBody>
      </p:sp>
      <p:sp>
        <p:nvSpPr>
          <p:cNvPr id="9" name="Google Shape;30;p5">
            <a:extLst>
              <a:ext uri="{FF2B5EF4-FFF2-40B4-BE49-F238E27FC236}">
                <a16:creationId xmlns:a16="http://schemas.microsoft.com/office/drawing/2014/main" id="{F97B9A06-C864-7A44-9BC9-CDFF0883F139}"/>
              </a:ext>
            </a:extLst>
          </p:cNvPr>
          <p:cNvSpPr/>
          <p:nvPr userDrawn="1"/>
        </p:nvSpPr>
        <p:spPr>
          <a:xfrm>
            <a:off x="-13767" y="-43000"/>
            <a:ext cx="3543600" cy="6944000"/>
          </a:xfrm>
          <a:prstGeom prst="rect">
            <a:avLst/>
          </a:prstGeom>
          <a:solidFill>
            <a:srgbClr val="149183">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Montserrat" panose="00000500000000000000" pitchFamily="2" charset="0"/>
              <a:ea typeface="Arial"/>
              <a:cs typeface="Arial"/>
              <a:sym typeface="Arial"/>
            </a:endParaRPr>
          </a:p>
        </p:txBody>
      </p:sp>
      <p:sp>
        <p:nvSpPr>
          <p:cNvPr id="14" name="Google Shape;29;p5">
            <a:extLst>
              <a:ext uri="{FF2B5EF4-FFF2-40B4-BE49-F238E27FC236}">
                <a16:creationId xmlns:a16="http://schemas.microsoft.com/office/drawing/2014/main" id="{89794303-8004-914B-88B6-184EDE8C330C}"/>
              </a:ext>
            </a:extLst>
          </p:cNvPr>
          <p:cNvSpPr/>
          <p:nvPr userDrawn="1"/>
        </p:nvSpPr>
        <p:spPr>
          <a:xfrm flipH="1">
            <a:off x="-9181" y="4889000"/>
            <a:ext cx="3543600" cy="1969000"/>
          </a:xfrm>
          <a:prstGeom prst="flowChartManualInput">
            <a:avLst/>
          </a:prstGeom>
          <a:solidFill>
            <a:srgbClr val="14918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Montserrat" panose="00000500000000000000" pitchFamily="2" charset="0"/>
              <a:ea typeface="Arial"/>
              <a:cs typeface="Arial"/>
              <a:sym typeface="Arial"/>
            </a:endParaRPr>
          </a:p>
        </p:txBody>
      </p:sp>
      <p:sp>
        <p:nvSpPr>
          <p:cNvPr id="19" name="Google Shape;44;p44">
            <a:extLst>
              <a:ext uri="{FF2B5EF4-FFF2-40B4-BE49-F238E27FC236}">
                <a16:creationId xmlns:a16="http://schemas.microsoft.com/office/drawing/2014/main" id="{2B4051A3-809A-7349-B259-C843A0638620}"/>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endParaRPr>
          </a:p>
        </p:txBody>
      </p:sp>
      <p:sp>
        <p:nvSpPr>
          <p:cNvPr id="20" name="Google Shape;45;p44">
            <a:extLst>
              <a:ext uri="{FF2B5EF4-FFF2-40B4-BE49-F238E27FC236}">
                <a16:creationId xmlns:a16="http://schemas.microsoft.com/office/drawing/2014/main" id="{89836314-192C-2C46-9D6B-0859522374E6}"/>
              </a:ext>
            </a:extLst>
          </p:cNvPr>
          <p:cNvSpPr txBox="1"/>
          <p:nvPr userDrawn="1"/>
        </p:nvSpPr>
        <p:spPr>
          <a:xfrm>
            <a:off x="3713808"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Montserrat" panose="00000500000000000000" pitchFamily="2"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endParaRPr>
          </a:p>
        </p:txBody>
      </p:sp>
      <p:sp>
        <p:nvSpPr>
          <p:cNvPr id="21" name="Google Shape;46;p44">
            <a:extLst>
              <a:ext uri="{FF2B5EF4-FFF2-40B4-BE49-F238E27FC236}">
                <a16:creationId xmlns:a16="http://schemas.microsoft.com/office/drawing/2014/main" id="{3B33A68B-0942-6B45-B245-B32529D34FA4}"/>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Montserrat" panose="00000500000000000000" pitchFamily="2" charset="0"/>
                <a:ea typeface="Montserrat" panose="00000500000000000000" pitchFamily="2"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22" name="Google Shape;31;p5">
            <a:extLst>
              <a:ext uri="{FF2B5EF4-FFF2-40B4-BE49-F238E27FC236}">
                <a16:creationId xmlns:a16="http://schemas.microsoft.com/office/drawing/2014/main" id="{54CB22B5-E953-AD43-8E0B-82BED76B0674}"/>
              </a:ext>
            </a:extLst>
          </p:cNvPr>
          <p:cNvSpPr/>
          <p:nvPr userDrawn="1"/>
        </p:nvSpPr>
        <p:spPr>
          <a:xfrm>
            <a:off x="260800" y="509467"/>
            <a:ext cx="334800" cy="25200"/>
          </a:xfrm>
          <a:prstGeom prst="rect">
            <a:avLst/>
          </a:prstGeom>
          <a:solidFill>
            <a:srgbClr val="14918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accent1"/>
              </a:solidFill>
              <a:latin typeface="Montserrat" panose="00000500000000000000" pitchFamily="2" charset="0"/>
              <a:ea typeface="Arial"/>
              <a:cs typeface="Arial"/>
              <a:sym typeface="Arial"/>
            </a:endParaRPr>
          </a:p>
        </p:txBody>
      </p:sp>
      <p:sp>
        <p:nvSpPr>
          <p:cNvPr id="23" name="Google Shape;34;p5">
            <a:extLst>
              <a:ext uri="{FF2B5EF4-FFF2-40B4-BE49-F238E27FC236}">
                <a16:creationId xmlns:a16="http://schemas.microsoft.com/office/drawing/2014/main" id="{F3AAF82E-8EAA-B24D-81FB-C757B7F8CC48}"/>
              </a:ext>
            </a:extLst>
          </p:cNvPr>
          <p:cNvSpPr txBox="1">
            <a:spLocks noGrp="1"/>
          </p:cNvSpPr>
          <p:nvPr>
            <p:ph type="title"/>
          </p:nvPr>
        </p:nvSpPr>
        <p:spPr>
          <a:xfrm>
            <a:off x="167733" y="597600"/>
            <a:ext cx="32400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2000" b="1" i="0" u="none" strike="noStrike" cap="none">
                <a:solidFill>
                  <a:srgbClr val="149183"/>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du titre</a:t>
            </a:r>
            <a:endParaRPr/>
          </a:p>
        </p:txBody>
      </p:sp>
      <p:sp>
        <p:nvSpPr>
          <p:cNvPr id="24" name="Google Shape;35;p5">
            <a:extLst>
              <a:ext uri="{FF2B5EF4-FFF2-40B4-BE49-F238E27FC236}">
                <a16:creationId xmlns:a16="http://schemas.microsoft.com/office/drawing/2014/main" id="{8D753FF6-DF6C-E344-9E9B-32907703ABE9}"/>
              </a:ext>
            </a:extLst>
          </p:cNvPr>
          <p:cNvSpPr txBox="1">
            <a:spLocks noGrp="1"/>
          </p:cNvSpPr>
          <p:nvPr>
            <p:ph type="subTitle" idx="2"/>
          </p:nvPr>
        </p:nvSpPr>
        <p:spPr>
          <a:xfrm>
            <a:off x="167733" y="1530533"/>
            <a:ext cx="32352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149183"/>
                </a:solidFill>
                <a:latin typeface="Montserrat" panose="00000500000000000000" pitchFamily="2" charset="0"/>
                <a:ea typeface="Montserrat" panose="00000500000000000000" pitchFamily="2" charset="0"/>
                <a:cs typeface="Arial"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des sous-titres du masque</a:t>
            </a:r>
            <a:endParaRPr/>
          </a:p>
        </p:txBody>
      </p:sp>
      <p:sp>
        <p:nvSpPr>
          <p:cNvPr id="17" name="Google Shape;33;p5">
            <a:extLst>
              <a:ext uri="{FF2B5EF4-FFF2-40B4-BE49-F238E27FC236}">
                <a16:creationId xmlns:a16="http://schemas.microsoft.com/office/drawing/2014/main" id="{4BC1A9EF-0A72-5E4F-87E0-415056AE179D}"/>
              </a:ext>
            </a:extLst>
          </p:cNvPr>
          <p:cNvSpPr txBox="1">
            <a:spLocks noGrp="1"/>
          </p:cNvSpPr>
          <p:nvPr>
            <p:ph type="body" idx="1" hasCustomPrompt="1"/>
          </p:nvPr>
        </p:nvSpPr>
        <p:spPr>
          <a:xfrm>
            <a:off x="3726000" y="597600"/>
            <a:ext cx="8245600" cy="5581067"/>
          </a:xfrm>
          <a:prstGeom prst="rect">
            <a:avLst/>
          </a:prstGeom>
          <a:noFill/>
          <a:ln>
            <a:noFill/>
          </a:ln>
        </p:spPr>
        <p:txBody>
          <a:bodyPr spcFirstLastPara="1" wrap="square" lIns="91425" tIns="91425" rIns="91425" bIns="91425" anchor="t" anchorCtr="0">
            <a:noAutofit/>
          </a:bodyPr>
          <a:lstStyle>
            <a:lvl1pPr marL="242888" marR="0" lvl="0" indent="-242888" algn="l" rtl="0">
              <a:lnSpc>
                <a:spcPct val="100000"/>
              </a:lnSpc>
              <a:spcBef>
                <a:spcPts val="0"/>
              </a:spcBef>
              <a:spcAft>
                <a:spcPts val="0"/>
              </a:spcAft>
              <a:buClr>
                <a:srgbClr val="139183"/>
              </a:buClr>
              <a:buSzPts val="1400"/>
              <a:buFont typeface="Montserrat"/>
              <a:buChar char="●"/>
              <a:tabLst/>
              <a:defRPr sz="1600" b="0" i="0" u="none" strike="noStrike" cap="none">
                <a:solidFill>
                  <a:srgbClr val="000000"/>
                </a:solidFill>
                <a:latin typeface="Montserrat" panose="00000500000000000000" pitchFamily="2" charset="0"/>
                <a:ea typeface="Montserrat" panose="00000500000000000000" pitchFamily="2" charset="0"/>
                <a:cs typeface="Arial" panose="020B0604020202020204" pitchFamily="34" charset="0"/>
                <a:sym typeface="Montserrat"/>
              </a:defRPr>
            </a:lvl1pPr>
            <a:lvl2pPr marL="801688" marR="0" lvl="1" indent="-254000" algn="l" rtl="0">
              <a:lnSpc>
                <a:spcPct val="100000"/>
              </a:lnSpc>
              <a:spcBef>
                <a:spcPts val="0"/>
              </a:spcBef>
              <a:spcAft>
                <a:spcPts val="0"/>
              </a:spcAft>
              <a:buClr>
                <a:srgbClr val="139183"/>
              </a:buClr>
              <a:buSzPts val="1400"/>
              <a:buFont typeface="Montserrat"/>
              <a:buChar char="○"/>
              <a:tabLst/>
              <a:defRPr sz="1400" b="0" i="0" u="none" strike="noStrike" cap="none">
                <a:solidFill>
                  <a:schemeClr val="tx1"/>
                </a:solidFill>
                <a:latin typeface="Montserrat" panose="00000500000000000000" pitchFamily="2" charset="0"/>
                <a:ea typeface="Montserrat" panose="00000500000000000000" pitchFamily="2" charset="0"/>
                <a:cs typeface="Arial" panose="020B0604020202020204" pitchFamily="34" charset="0"/>
                <a:sym typeface="Montserrat"/>
              </a:defRPr>
            </a:lvl2pPr>
            <a:lvl3pPr marL="1249363" marR="0" lvl="2" indent="-163513" algn="l" rtl="0">
              <a:lnSpc>
                <a:spcPct val="100000"/>
              </a:lnSpc>
              <a:spcBef>
                <a:spcPts val="0"/>
              </a:spcBef>
              <a:spcAft>
                <a:spcPts val="0"/>
              </a:spcAft>
              <a:buClr>
                <a:srgbClr val="139183"/>
              </a:buClr>
              <a:buSzPct val="100000"/>
              <a:buFont typeface="Police système Courant"/>
              <a:buChar char="‣"/>
              <a:tabLst/>
              <a:defRPr sz="1200" b="0" i="0" u="none" strike="noStrike" cap="none">
                <a:solidFill>
                  <a:srgbClr val="000000"/>
                </a:solidFill>
                <a:latin typeface="Montserrat" panose="00000500000000000000" pitchFamily="2" charset="0"/>
                <a:ea typeface="Montserrat" panose="00000500000000000000" pitchFamily="2" charset="0"/>
                <a:cs typeface="Arial" panose="020B0604020202020204" pitchFamily="34" charset="0"/>
                <a:sym typeface="Montserrat"/>
              </a:defRPr>
            </a:lvl3pPr>
            <a:lvl4pPr marL="1695450" marR="0" lvl="3" indent="-111125" algn="l" rtl="0">
              <a:lnSpc>
                <a:spcPct val="100000"/>
              </a:lnSpc>
              <a:spcBef>
                <a:spcPts val="0"/>
              </a:spcBef>
              <a:spcAft>
                <a:spcPts val="0"/>
              </a:spcAft>
              <a:buClr>
                <a:srgbClr val="139183"/>
              </a:buClr>
              <a:buSzPct val="100000"/>
              <a:buFont typeface="Police système Courant"/>
              <a:buChar char="⁃"/>
              <a:tabLst/>
              <a:defRPr sz="1200" b="0" i="0" u="none" strike="noStrike" cap="none">
                <a:solidFill>
                  <a:srgbClr val="000000"/>
                </a:solidFill>
                <a:latin typeface="Montserrat" panose="00000500000000000000" pitchFamily="2" charset="0"/>
                <a:ea typeface="Montserrat" panose="00000500000000000000" pitchFamily="2" charset="0"/>
                <a:cs typeface="Arial" panose="020B0604020202020204" pitchFamily="34" charset="0"/>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r>
              <a:rPr lang="fr-FR"/>
              <a:t>Bullet 1</a:t>
            </a:r>
          </a:p>
          <a:p>
            <a:pPr lvl="1"/>
            <a:r>
              <a:rPr lang="fr-FR"/>
              <a:t>Bullet 2</a:t>
            </a:r>
          </a:p>
          <a:p>
            <a:pPr lvl="2"/>
            <a:r>
              <a:rPr lang="fr-FR"/>
              <a:t>Bullet 3</a:t>
            </a:r>
          </a:p>
          <a:p>
            <a:pPr lvl="3"/>
            <a:r>
              <a:rPr lang="fr-FR"/>
              <a:t>Bullet 4</a:t>
            </a:r>
            <a:endParaRPr/>
          </a:p>
        </p:txBody>
      </p:sp>
      <p:pic>
        <p:nvPicPr>
          <p:cNvPr id="13" name="Image 12">
            <a:extLst>
              <a:ext uri="{FF2B5EF4-FFF2-40B4-BE49-F238E27FC236}">
                <a16:creationId xmlns:a16="http://schemas.microsoft.com/office/drawing/2014/main" id="{5104D1EE-BCC4-B44B-9C82-655D690F057A}"/>
              </a:ext>
            </a:extLst>
          </p:cNvPr>
          <p:cNvPicPr>
            <a:picLocks noChangeAspect="1"/>
          </p:cNvPicPr>
          <p:nvPr userDrawn="1"/>
        </p:nvPicPr>
        <p:blipFill>
          <a:blip r:embed="rId2"/>
          <a:srcRect/>
          <a:stretch/>
        </p:blipFill>
        <p:spPr>
          <a:xfrm>
            <a:off x="348667" y="6017017"/>
            <a:ext cx="1178724" cy="663032"/>
          </a:xfrm>
          <a:prstGeom prst="rect">
            <a:avLst/>
          </a:prstGeom>
        </p:spPr>
      </p:pic>
    </p:spTree>
    <p:extLst>
      <p:ext uri="{BB962C8B-B14F-4D97-AF65-F5344CB8AC3E}">
        <p14:creationId xmlns:p14="http://schemas.microsoft.com/office/powerpoint/2010/main" val="8887156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07 // Text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FF85F501-6FC1-8544-B1D3-FFAD8B64A56F}"/>
              </a:ext>
            </a:extLst>
          </p:cNvPr>
          <p:cNvSpPr/>
          <p:nvPr userDrawn="1"/>
        </p:nvSpPr>
        <p:spPr>
          <a:xfrm>
            <a:off x="-9180" y="-37333"/>
            <a:ext cx="275600" cy="6944000"/>
          </a:xfrm>
          <a:prstGeom prst="rect">
            <a:avLst/>
          </a:prstGeom>
          <a:solidFill>
            <a:srgbClr val="149183">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Montserrat" panose="00000500000000000000" pitchFamily="2" charset="0"/>
              <a:ea typeface="Arial"/>
              <a:cs typeface="Arial"/>
              <a:sym typeface="Arial"/>
            </a:endParaRPr>
          </a:p>
        </p:txBody>
      </p:sp>
      <p:sp>
        <p:nvSpPr>
          <p:cNvPr id="4" name="Google Shape;210;p35">
            <a:extLst>
              <a:ext uri="{FF2B5EF4-FFF2-40B4-BE49-F238E27FC236}">
                <a16:creationId xmlns:a16="http://schemas.microsoft.com/office/drawing/2014/main" id="{F251FFE7-A674-C14D-ACA5-CE3D6B378E39}"/>
              </a:ext>
            </a:extLst>
          </p:cNvPr>
          <p:cNvSpPr/>
          <p:nvPr userDrawn="1"/>
        </p:nvSpPr>
        <p:spPr>
          <a:xfrm flipH="1">
            <a:off x="-321713" y="2871334"/>
            <a:ext cx="588133" cy="4035333"/>
          </a:xfrm>
          <a:prstGeom prst="flowChartManualInput">
            <a:avLst/>
          </a:prstGeom>
          <a:solidFill>
            <a:srgbClr val="14918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Montserrat" panose="00000500000000000000" pitchFamily="2" charset="0"/>
              <a:ea typeface="Arial"/>
              <a:cs typeface="Arial"/>
              <a:sym typeface="Arial"/>
            </a:endParaRPr>
          </a:p>
        </p:txBody>
      </p:sp>
      <p:sp>
        <p:nvSpPr>
          <p:cNvPr id="9" name="Google Shape;44;p44">
            <a:extLst>
              <a:ext uri="{FF2B5EF4-FFF2-40B4-BE49-F238E27FC236}">
                <a16:creationId xmlns:a16="http://schemas.microsoft.com/office/drawing/2014/main" id="{70C00E4E-D2B1-A649-BB35-07839CE362AE}"/>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32CC3FDA-4634-684B-A9D8-DDA0B62AE797}"/>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Montserrat" panose="00000500000000000000" pitchFamily="2"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6C911DCA-055F-8048-98CA-8EE508FA89CB}"/>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Montserrat" panose="00000500000000000000" pitchFamily="2" charset="0"/>
                <a:ea typeface="Montserrat" panose="00000500000000000000" pitchFamily="2"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12" name="Google Shape;41;p7">
            <a:extLst>
              <a:ext uri="{FF2B5EF4-FFF2-40B4-BE49-F238E27FC236}">
                <a16:creationId xmlns:a16="http://schemas.microsoft.com/office/drawing/2014/main" id="{3F20248D-0EEE-BE47-9722-0CA2281E6EE7}"/>
              </a:ext>
            </a:extLst>
          </p:cNvPr>
          <p:cNvSpPr/>
          <p:nvPr userDrawn="1"/>
        </p:nvSpPr>
        <p:spPr>
          <a:xfrm>
            <a:off x="572282" y="268517"/>
            <a:ext cx="251100" cy="18900"/>
          </a:xfrm>
          <a:prstGeom prst="rect">
            <a:avLst/>
          </a:prstGeom>
          <a:solidFill>
            <a:srgbClr val="14918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panose="00000500000000000000" pitchFamily="2" charset="0"/>
              <a:ea typeface="Arial"/>
              <a:cs typeface="Arial"/>
              <a:sym typeface="Arial"/>
            </a:endParaRPr>
          </a:p>
        </p:txBody>
      </p:sp>
      <p:sp>
        <p:nvSpPr>
          <p:cNvPr id="13" name="Google Shape;82;p14">
            <a:extLst>
              <a:ext uri="{FF2B5EF4-FFF2-40B4-BE49-F238E27FC236}">
                <a16:creationId xmlns:a16="http://schemas.microsoft.com/office/drawing/2014/main" id="{83EFD9F5-146D-A347-873A-1EAE4C01987B}"/>
              </a:ext>
            </a:extLst>
          </p:cNvPr>
          <p:cNvSpPr txBox="1">
            <a:spLocks noGrp="1"/>
          </p:cNvSpPr>
          <p:nvPr>
            <p:ph type="title"/>
          </p:nvPr>
        </p:nvSpPr>
        <p:spPr>
          <a:xfrm>
            <a:off x="396655" y="292153"/>
            <a:ext cx="9907072" cy="40779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2400" b="1" i="0" u="none" strike="noStrike" cap="none">
                <a:solidFill>
                  <a:srgbClr val="149183"/>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r>
              <a:rPr lang="fr-FR"/>
              <a:t>Modifiez le style du titre</a:t>
            </a:r>
          </a:p>
        </p:txBody>
      </p:sp>
      <p:sp>
        <p:nvSpPr>
          <p:cNvPr id="14" name="Google Shape;86;p14">
            <a:extLst>
              <a:ext uri="{FF2B5EF4-FFF2-40B4-BE49-F238E27FC236}">
                <a16:creationId xmlns:a16="http://schemas.microsoft.com/office/drawing/2014/main" id="{3216B26A-4DC0-3449-AC49-3BC254ACEF94}"/>
              </a:ext>
            </a:extLst>
          </p:cNvPr>
          <p:cNvSpPr/>
          <p:nvPr userDrawn="1"/>
        </p:nvSpPr>
        <p:spPr>
          <a:xfrm>
            <a:off x="488582" y="268517"/>
            <a:ext cx="334800" cy="25200"/>
          </a:xfrm>
          <a:prstGeom prst="rect">
            <a:avLst/>
          </a:prstGeom>
          <a:solidFill>
            <a:srgbClr val="14918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207A9D"/>
              </a:solidFill>
              <a:latin typeface="Montserrat" panose="00000500000000000000" pitchFamily="2" charset="0"/>
              <a:ea typeface="Arial"/>
              <a:cs typeface="Arial"/>
              <a:sym typeface="Arial"/>
            </a:endParaRPr>
          </a:p>
        </p:txBody>
      </p:sp>
      <p:sp>
        <p:nvSpPr>
          <p:cNvPr id="15" name="Google Shape;33;p5">
            <a:extLst>
              <a:ext uri="{FF2B5EF4-FFF2-40B4-BE49-F238E27FC236}">
                <a16:creationId xmlns:a16="http://schemas.microsoft.com/office/drawing/2014/main" id="{26302263-7E02-DD4E-862E-7D9A45B7328B}"/>
              </a:ext>
            </a:extLst>
          </p:cNvPr>
          <p:cNvSpPr txBox="1">
            <a:spLocks noGrp="1"/>
          </p:cNvSpPr>
          <p:nvPr>
            <p:ph type="body" idx="1"/>
          </p:nvPr>
        </p:nvSpPr>
        <p:spPr>
          <a:xfrm>
            <a:off x="396655" y="835752"/>
            <a:ext cx="11574945" cy="5581067"/>
          </a:xfrm>
          <a:prstGeom prst="rect">
            <a:avLst/>
          </a:prstGeom>
          <a:noFill/>
          <a:ln>
            <a:noFill/>
          </a:ln>
        </p:spPr>
        <p:txBody>
          <a:bodyPr spcFirstLastPara="1" wrap="square" lIns="91425" tIns="91425" rIns="91425" bIns="91425" anchor="t" anchorCtr="0">
            <a:noAutofit/>
          </a:bodyPr>
          <a:lstStyle>
            <a:lvl1pPr marL="9525" marR="0" lvl="0" indent="0" algn="l" rtl="0">
              <a:lnSpc>
                <a:spcPct val="100000"/>
              </a:lnSpc>
              <a:spcBef>
                <a:spcPts val="0"/>
              </a:spcBef>
              <a:spcAft>
                <a:spcPts val="0"/>
              </a:spcAft>
              <a:buClr>
                <a:schemeClr val="bg2"/>
              </a:buClr>
              <a:buSzPts val="1400"/>
              <a:buFont typeface="Montserrat"/>
              <a:buNone/>
              <a:tabLst/>
              <a:defRPr sz="1600" b="0" i="0" u="none" strike="noStrike" cap="none">
                <a:solidFill>
                  <a:srgbClr val="000000"/>
                </a:solidFill>
                <a:latin typeface="Montserrat" panose="00000500000000000000" pitchFamily="2" charset="0"/>
                <a:ea typeface="Montserrat" panose="00000500000000000000" pitchFamily="2"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pPr lvl="0"/>
            <a:r>
              <a:rPr lang="fr-FR"/>
              <a:t>Cliquez pour modifier les styles du texte du masque</a:t>
            </a:r>
          </a:p>
        </p:txBody>
      </p:sp>
      <p:pic>
        <p:nvPicPr>
          <p:cNvPr id="16" name="Google Shape;19;p3">
            <a:extLst>
              <a:ext uri="{FF2B5EF4-FFF2-40B4-BE49-F238E27FC236}">
                <a16:creationId xmlns:a16="http://schemas.microsoft.com/office/drawing/2014/main" id="{971FB988-6BE7-6A4E-B21E-6476CF6E6B0F}"/>
              </a:ext>
            </a:extLst>
          </p:cNvPr>
          <p:cNvPicPr preferRelativeResize="0"/>
          <p:nvPr userDrawn="1"/>
        </p:nvPicPr>
        <p:blipFill>
          <a:blip r:embed="rId2"/>
          <a:srcRect/>
          <a:stretch/>
        </p:blipFill>
        <p:spPr>
          <a:xfrm>
            <a:off x="10648284" y="104353"/>
            <a:ext cx="1381904" cy="777321"/>
          </a:xfrm>
          <a:prstGeom prst="rect">
            <a:avLst/>
          </a:prstGeom>
          <a:noFill/>
          <a:ln>
            <a:noFill/>
          </a:ln>
        </p:spPr>
      </p:pic>
    </p:spTree>
    <p:extLst>
      <p:ext uri="{BB962C8B-B14F-4D97-AF65-F5344CB8AC3E}">
        <p14:creationId xmlns:p14="http://schemas.microsoft.com/office/powerpoint/2010/main" val="13706115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01 // Titre">
    <p:bg>
      <p:bgPr>
        <a:solidFill>
          <a:schemeClr val="bg2"/>
        </a:solidFill>
        <a:effectLst/>
      </p:bgPr>
    </p:bg>
    <p:spTree>
      <p:nvGrpSpPr>
        <p:cNvPr id="1" name=""/>
        <p:cNvGrpSpPr/>
        <p:nvPr/>
      </p:nvGrpSpPr>
      <p:grpSpPr>
        <a:xfrm>
          <a:off x="0" y="0"/>
          <a:ext cx="0" cy="0"/>
          <a:chOff x="0" y="0"/>
          <a:chExt cx="0" cy="0"/>
        </a:xfrm>
      </p:grpSpPr>
      <p:sp>
        <p:nvSpPr>
          <p:cNvPr id="9" name="Google Shape;45;p44">
            <a:extLst>
              <a:ext uri="{FF2B5EF4-FFF2-40B4-BE49-F238E27FC236}">
                <a16:creationId xmlns:a16="http://schemas.microsoft.com/office/drawing/2014/main" id="{2D543AC1-A280-A928-1813-66FF84BAA612}"/>
              </a:ext>
            </a:extLst>
          </p:cNvPr>
          <p:cNvSpPr txBox="1"/>
          <p:nvPr userDrawn="1"/>
        </p:nvSpPr>
        <p:spPr>
          <a:xfrm>
            <a:off x="444499" y="6555153"/>
            <a:ext cx="4786261" cy="169277"/>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bg1">
                    <a:lumMod val="75000"/>
                  </a:schemeClr>
                </a:solidFill>
                <a:latin typeface="Montserrat" panose="00000500000000000000" pitchFamily="2" charset="0"/>
                <a:ea typeface="Montserrat"/>
                <a:cs typeface="Arial" panose="020B0604020202020204" pitchFamily="34" charset="0"/>
                <a:sym typeface="Montserrat"/>
              </a:rPr>
              <a:t>Confidentiel</a:t>
            </a:r>
            <a:r>
              <a:rPr lang="en-US" sz="1100" b="0" i="0" u="none" strike="noStrike" cap="none">
                <a:solidFill>
                  <a:schemeClr val="bg1">
                    <a:lumMod val="75000"/>
                  </a:schemeClr>
                </a:solidFill>
                <a:latin typeface="Montserrat" panose="00000500000000000000" pitchFamily="2" charset="0"/>
                <a:ea typeface="Montserrat"/>
                <a:cs typeface="Arial" panose="020B0604020202020204" pitchFamily="34" charset="0"/>
                <a:sym typeface="Montserrat"/>
              </a:rPr>
              <a:t> – Proposition </a:t>
            </a:r>
            <a:r>
              <a:rPr lang="en-US" sz="1100" b="0" i="0" u="none" strike="noStrike" cap="none" err="1">
                <a:solidFill>
                  <a:schemeClr val="bg1">
                    <a:lumMod val="75000"/>
                  </a:schemeClr>
                </a:solidFill>
                <a:latin typeface="Montserrat" panose="00000500000000000000" pitchFamily="2" charset="0"/>
                <a:ea typeface="Montserrat"/>
                <a:cs typeface="Arial" panose="020B0604020202020204" pitchFamily="34" charset="0"/>
                <a:sym typeface="Montserrat"/>
              </a:rPr>
              <a:t>d’accompagnement</a:t>
            </a:r>
            <a:endParaRPr sz="1100" b="0" i="0" u="none" strike="noStrike" cap="none">
              <a:solidFill>
                <a:schemeClr val="bg1">
                  <a:lumMod val="75000"/>
                </a:schemeClr>
              </a:solidFill>
              <a:latin typeface="Montserrat" panose="00000500000000000000" pitchFamily="2" charset="0"/>
              <a:ea typeface="Montserrat"/>
              <a:cs typeface="Arial" panose="020B0604020202020204" pitchFamily="34" charset="0"/>
              <a:sym typeface="Montserrat"/>
            </a:endParaRPr>
          </a:p>
        </p:txBody>
      </p:sp>
      <p:sp>
        <p:nvSpPr>
          <p:cNvPr id="3" name="Google Shape;173;p29">
            <a:extLst>
              <a:ext uri="{FF2B5EF4-FFF2-40B4-BE49-F238E27FC236}">
                <a16:creationId xmlns:a16="http://schemas.microsoft.com/office/drawing/2014/main" id="{DDC3B357-A246-9B40-89B6-16A7F9B4F985}"/>
              </a:ext>
            </a:extLst>
          </p:cNvPr>
          <p:cNvSpPr txBox="1">
            <a:spLocks noGrp="1"/>
          </p:cNvSpPr>
          <p:nvPr>
            <p:ph type="title"/>
          </p:nvPr>
        </p:nvSpPr>
        <p:spPr>
          <a:xfrm>
            <a:off x="9267" y="2905733"/>
            <a:ext cx="12127600" cy="679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2400" b="1" i="0" u="none" strike="noStrike" cap="none">
                <a:solidFill>
                  <a:srgbClr val="FFFFFF"/>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2pPr>
            <a:lvl3pPr marR="0" lvl="2"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3pPr>
            <a:lvl4pPr marR="0" lvl="3"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4pPr>
            <a:lvl5pPr marR="0" lvl="4"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5pPr>
            <a:lvl6pPr marR="0" lvl="5"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6pPr>
            <a:lvl7pPr marR="0" lvl="6"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7pPr>
            <a:lvl8pPr marR="0" lvl="7"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8pPr>
            <a:lvl9pPr marR="0" lvl="8"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9pPr>
          </a:lstStyle>
          <a:p>
            <a:r>
              <a:rPr lang="fr-FR"/>
              <a:t>Modifiez le style du titre</a:t>
            </a:r>
          </a:p>
        </p:txBody>
      </p:sp>
      <p:pic>
        <p:nvPicPr>
          <p:cNvPr id="8" name="Google Shape;19;p3">
            <a:extLst>
              <a:ext uri="{FF2B5EF4-FFF2-40B4-BE49-F238E27FC236}">
                <a16:creationId xmlns:a16="http://schemas.microsoft.com/office/drawing/2014/main" id="{49CE8075-8C01-884B-9724-6C0F630D3A94}"/>
              </a:ext>
            </a:extLst>
          </p:cNvPr>
          <p:cNvPicPr preferRelativeResize="0"/>
          <p:nvPr userDrawn="1"/>
        </p:nvPicPr>
        <p:blipFill>
          <a:blip r:embed="rId2"/>
          <a:srcRect/>
          <a:stretch/>
        </p:blipFill>
        <p:spPr>
          <a:xfrm>
            <a:off x="10648284" y="104353"/>
            <a:ext cx="1381905" cy="777321"/>
          </a:xfrm>
          <a:prstGeom prst="rect">
            <a:avLst/>
          </a:prstGeom>
          <a:noFill/>
          <a:ln>
            <a:noFill/>
          </a:ln>
        </p:spPr>
      </p:pic>
      <p:sp>
        <p:nvSpPr>
          <p:cNvPr id="10" name="Google Shape;46;p44">
            <a:extLst>
              <a:ext uri="{FF2B5EF4-FFF2-40B4-BE49-F238E27FC236}">
                <a16:creationId xmlns:a16="http://schemas.microsoft.com/office/drawing/2014/main" id="{01AB5AD3-42A1-B14E-429E-CDCD66AB4D1F}"/>
              </a:ext>
            </a:extLst>
          </p:cNvPr>
          <p:cNvSpPr txBox="1">
            <a:spLocks/>
          </p:cNvSpPr>
          <p:nvPr userDrawn="1"/>
        </p:nvSpPr>
        <p:spPr>
          <a:xfrm>
            <a:off x="6823587" y="6555114"/>
            <a:ext cx="4392449" cy="169277"/>
          </a:xfrm>
          <a:prstGeom prst="rect">
            <a:avLst/>
          </a:prstGeom>
          <a:noFill/>
          <a:ln>
            <a:noFill/>
          </a:ln>
        </p:spPr>
        <p:txBody>
          <a:bodyPr spcFirstLastPara="1" wrap="square" lIns="0" tIns="0" rIns="0" bIns="0" anchor="ctr" anchorCtr="0">
            <a:sp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1400"/>
              <a:buFont typeface="Arial"/>
              <a:buNone/>
              <a:defRPr sz="1100" b="0" i="0" u="none" strike="noStrike" cap="none">
                <a:solidFill>
                  <a:schemeClr val="bg1">
                    <a:lumMod val="75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9pPr>
          </a:lstStyle>
          <a:p>
            <a:r>
              <a:rPr lang="fr-FR" dirty="0">
                <a:latin typeface="Montserrat" panose="00000500000000000000" pitchFamily="2" charset="0"/>
              </a:rPr>
              <a:t>PR.O.G.RES – Séminaire CODIR</a:t>
            </a:r>
          </a:p>
        </p:txBody>
      </p:sp>
      <p:sp>
        <p:nvSpPr>
          <p:cNvPr id="11" name="Google Shape;44;p44">
            <a:extLst>
              <a:ext uri="{FF2B5EF4-FFF2-40B4-BE49-F238E27FC236}">
                <a16:creationId xmlns:a16="http://schemas.microsoft.com/office/drawing/2014/main" id="{F17893D1-0DD3-161E-0A19-DBFC773E52EB}"/>
              </a:ext>
            </a:extLst>
          </p:cNvPr>
          <p:cNvSpPr txBox="1"/>
          <p:nvPr userDrawn="1"/>
        </p:nvSpPr>
        <p:spPr>
          <a:xfrm>
            <a:off x="11552651" y="6555114"/>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bg1">
                    <a:lumMod val="75000"/>
                  </a:schemeClr>
                </a:solidFill>
                <a:latin typeface="Montserrat" panose="00000500000000000000" pitchFamily="2" charset="0"/>
                <a:ea typeface="Montserrat"/>
                <a:cs typeface="Arial" panose="020B0604020202020204" pitchFamily="34" charset="0"/>
                <a:sym typeface="Montserrat"/>
              </a:rPr>
              <a:t>‹N°›</a:t>
            </a:fld>
            <a:endParaRPr sz="1100" b="0" i="0" u="none" strike="noStrike" cap="none">
              <a:solidFill>
                <a:schemeClr val="bg1">
                  <a:lumMod val="75000"/>
                </a:schemeClr>
              </a:solidFill>
              <a:latin typeface="Montserrat" panose="00000500000000000000" pitchFamily="2" charset="0"/>
              <a:ea typeface="Montserrat"/>
              <a:cs typeface="Arial" panose="020B0604020202020204" pitchFamily="34" charset="0"/>
              <a:sym typeface="Montserrat"/>
            </a:endParaRPr>
          </a:p>
        </p:txBody>
      </p:sp>
    </p:spTree>
    <p:extLst>
      <p:ext uri="{BB962C8B-B14F-4D97-AF65-F5344CB8AC3E}">
        <p14:creationId xmlns:p14="http://schemas.microsoft.com/office/powerpoint/2010/main" val="37102689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07 // Vid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FF85F501-6FC1-8544-B1D3-FFAD8B64A56F}"/>
              </a:ext>
            </a:extLst>
          </p:cNvPr>
          <p:cNvSpPr/>
          <p:nvPr userDrawn="1"/>
        </p:nvSpPr>
        <p:spPr>
          <a:xfrm>
            <a:off x="-9180" y="-37333"/>
            <a:ext cx="275600" cy="6944000"/>
          </a:xfrm>
          <a:prstGeom prst="rect">
            <a:avLst/>
          </a:prstGeom>
          <a:solidFill>
            <a:srgbClr val="149183">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Montserrat" panose="00000500000000000000" pitchFamily="2" charset="0"/>
              <a:ea typeface="Arial"/>
              <a:cs typeface="Arial"/>
              <a:sym typeface="Arial"/>
            </a:endParaRPr>
          </a:p>
        </p:txBody>
      </p:sp>
      <p:sp>
        <p:nvSpPr>
          <p:cNvPr id="4" name="Google Shape;210;p35">
            <a:extLst>
              <a:ext uri="{FF2B5EF4-FFF2-40B4-BE49-F238E27FC236}">
                <a16:creationId xmlns:a16="http://schemas.microsoft.com/office/drawing/2014/main" id="{F251FFE7-A674-C14D-ACA5-CE3D6B378E39}"/>
              </a:ext>
            </a:extLst>
          </p:cNvPr>
          <p:cNvSpPr/>
          <p:nvPr userDrawn="1"/>
        </p:nvSpPr>
        <p:spPr>
          <a:xfrm flipH="1">
            <a:off x="-321713" y="2871334"/>
            <a:ext cx="588133" cy="4035333"/>
          </a:xfrm>
          <a:prstGeom prst="flowChartManualInput">
            <a:avLst/>
          </a:prstGeom>
          <a:solidFill>
            <a:srgbClr val="14918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Montserrat" panose="00000500000000000000" pitchFamily="2" charset="0"/>
              <a:ea typeface="Arial"/>
              <a:cs typeface="Arial"/>
              <a:sym typeface="Arial"/>
            </a:endParaRPr>
          </a:p>
        </p:txBody>
      </p:sp>
      <p:sp>
        <p:nvSpPr>
          <p:cNvPr id="9" name="Google Shape;44;p44">
            <a:extLst>
              <a:ext uri="{FF2B5EF4-FFF2-40B4-BE49-F238E27FC236}">
                <a16:creationId xmlns:a16="http://schemas.microsoft.com/office/drawing/2014/main" id="{70C00E4E-D2B1-A649-BB35-07839CE362AE}"/>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32CC3FDA-4634-684B-A9D8-DDA0B62AE797}"/>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Montserrat" panose="00000500000000000000" pitchFamily="2"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6C911DCA-055F-8048-98CA-8EE508FA89CB}"/>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Montserrat" panose="00000500000000000000" pitchFamily="2" charset="0"/>
                <a:ea typeface="Montserrat" panose="00000500000000000000" pitchFamily="2"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Tree>
    <p:extLst>
      <p:ext uri="{BB962C8B-B14F-4D97-AF65-F5344CB8AC3E}">
        <p14:creationId xmlns:p14="http://schemas.microsoft.com/office/powerpoint/2010/main" val="375287475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08 // Titre">
    <p:bg>
      <p:bgPr>
        <a:solidFill>
          <a:srgbClr val="129977"/>
        </a:solidFill>
        <a:effectLst/>
      </p:bgPr>
    </p:bg>
    <p:spTree>
      <p:nvGrpSpPr>
        <p:cNvPr id="1" name=""/>
        <p:cNvGrpSpPr/>
        <p:nvPr/>
      </p:nvGrpSpPr>
      <p:grpSpPr>
        <a:xfrm>
          <a:off x="0" y="0"/>
          <a:ext cx="0" cy="0"/>
          <a:chOff x="0" y="0"/>
          <a:chExt cx="0" cy="0"/>
        </a:xfrm>
      </p:grpSpPr>
      <p:sp>
        <p:nvSpPr>
          <p:cNvPr id="3" name="Google Shape;173;p29">
            <a:extLst>
              <a:ext uri="{FF2B5EF4-FFF2-40B4-BE49-F238E27FC236}">
                <a16:creationId xmlns:a16="http://schemas.microsoft.com/office/drawing/2014/main" id="{DDC3B357-A246-9B40-89B6-16A7F9B4F985}"/>
              </a:ext>
            </a:extLst>
          </p:cNvPr>
          <p:cNvSpPr txBox="1">
            <a:spLocks noGrp="1"/>
          </p:cNvSpPr>
          <p:nvPr>
            <p:ph type="title"/>
          </p:nvPr>
        </p:nvSpPr>
        <p:spPr>
          <a:xfrm>
            <a:off x="9267" y="2905733"/>
            <a:ext cx="12127600" cy="679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2400" b="1" i="0" u="none" strike="noStrike" cap="none">
                <a:solidFill>
                  <a:srgbClr val="FFFFFF"/>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2pPr>
            <a:lvl3pPr marR="0" lvl="2"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3pPr>
            <a:lvl4pPr marR="0" lvl="3"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4pPr>
            <a:lvl5pPr marR="0" lvl="4"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5pPr>
            <a:lvl6pPr marR="0" lvl="5"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6pPr>
            <a:lvl7pPr marR="0" lvl="6"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7pPr>
            <a:lvl8pPr marR="0" lvl="7"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8pPr>
            <a:lvl9pPr marR="0" lvl="8"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9pPr>
          </a:lstStyle>
          <a:p>
            <a:r>
              <a:rPr lang="fr-FR"/>
              <a:t>Modifiez le style du titre</a:t>
            </a:r>
          </a:p>
        </p:txBody>
      </p:sp>
      <p:sp>
        <p:nvSpPr>
          <p:cNvPr id="5" name="Google Shape;44;p44">
            <a:extLst>
              <a:ext uri="{FF2B5EF4-FFF2-40B4-BE49-F238E27FC236}">
                <a16:creationId xmlns:a16="http://schemas.microsoft.com/office/drawing/2014/main" id="{849A945C-9B94-044C-A51D-3017D5DCCD43}"/>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bg1">
                    <a:lumMod val="75000"/>
                  </a:schemeClr>
                </a:solidFill>
                <a:latin typeface="Montserrat" panose="00000500000000000000" pitchFamily="2" charset="0"/>
                <a:ea typeface="Montserrat"/>
                <a:cs typeface="Arial" panose="020B0604020202020204" pitchFamily="34" charset="0"/>
                <a:sym typeface="Montserrat"/>
              </a:rPr>
              <a:t>‹N°›</a:t>
            </a:fld>
            <a:endParaRPr sz="1100" b="0" i="0" u="none" strike="noStrike" cap="none">
              <a:solidFill>
                <a:schemeClr val="bg1">
                  <a:lumMod val="75000"/>
                </a:schemeClr>
              </a:solidFill>
              <a:latin typeface="Montserrat" panose="00000500000000000000" pitchFamily="2" charset="0"/>
              <a:ea typeface="Montserrat"/>
              <a:cs typeface="Arial" panose="020B0604020202020204" pitchFamily="34" charset="0"/>
              <a:sym typeface="Montserrat"/>
            </a:endParaRPr>
          </a:p>
        </p:txBody>
      </p:sp>
      <p:sp>
        <p:nvSpPr>
          <p:cNvPr id="6" name="Google Shape;45;p44">
            <a:extLst>
              <a:ext uri="{FF2B5EF4-FFF2-40B4-BE49-F238E27FC236}">
                <a16:creationId xmlns:a16="http://schemas.microsoft.com/office/drawing/2014/main" id="{FAF09E83-AFD9-864A-90D9-F9380B9988CE}"/>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bg1">
                    <a:lumMod val="75000"/>
                  </a:schemeClr>
                </a:solidFill>
                <a:latin typeface="Montserrat" panose="00000500000000000000" pitchFamily="2" charset="0"/>
                <a:ea typeface="Montserrat"/>
                <a:cs typeface="Arial" panose="020B0604020202020204" pitchFamily="34" charset="0"/>
                <a:sym typeface="Montserrat"/>
              </a:rPr>
              <a:t>Confidentiel</a:t>
            </a:r>
            <a:endParaRPr sz="1100" b="0" i="0" u="none" strike="noStrike" cap="none">
              <a:solidFill>
                <a:schemeClr val="bg1">
                  <a:lumMod val="75000"/>
                </a:schemeClr>
              </a:solidFill>
              <a:latin typeface="Montserrat" panose="00000500000000000000" pitchFamily="2" charset="0"/>
              <a:ea typeface="Montserrat"/>
              <a:cs typeface="Arial" panose="020B0604020202020204" pitchFamily="34" charset="0"/>
              <a:sym typeface="Montserrat"/>
            </a:endParaRPr>
          </a:p>
        </p:txBody>
      </p:sp>
      <p:sp>
        <p:nvSpPr>
          <p:cNvPr id="7" name="Google Shape;46;p44">
            <a:extLst>
              <a:ext uri="{FF2B5EF4-FFF2-40B4-BE49-F238E27FC236}">
                <a16:creationId xmlns:a16="http://schemas.microsoft.com/office/drawing/2014/main" id="{CE5A90AD-1AB1-6641-92A8-660CD877C577}"/>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bg1">
                    <a:lumMod val="75000"/>
                  </a:schemeClr>
                </a:solidFill>
                <a:latin typeface="Montserrat" panose="00000500000000000000" pitchFamily="2" charset="0"/>
                <a:ea typeface="Montserrat" panose="00000500000000000000" pitchFamily="2"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pic>
        <p:nvPicPr>
          <p:cNvPr id="8" name="Google Shape;19;p3">
            <a:extLst>
              <a:ext uri="{FF2B5EF4-FFF2-40B4-BE49-F238E27FC236}">
                <a16:creationId xmlns:a16="http://schemas.microsoft.com/office/drawing/2014/main" id="{A8B3D7F5-1B92-2242-82A1-669E98436422}"/>
              </a:ext>
            </a:extLst>
          </p:cNvPr>
          <p:cNvPicPr preferRelativeResize="0"/>
          <p:nvPr userDrawn="1"/>
        </p:nvPicPr>
        <p:blipFill>
          <a:blip r:embed="rId2"/>
          <a:srcRect/>
          <a:stretch/>
        </p:blipFill>
        <p:spPr>
          <a:xfrm>
            <a:off x="10648284" y="104353"/>
            <a:ext cx="1381905" cy="777321"/>
          </a:xfrm>
          <a:prstGeom prst="rect">
            <a:avLst/>
          </a:prstGeom>
          <a:noFill/>
          <a:ln>
            <a:noFill/>
          </a:ln>
        </p:spPr>
      </p:pic>
    </p:spTree>
    <p:extLst>
      <p:ext uri="{BB962C8B-B14F-4D97-AF65-F5344CB8AC3E}">
        <p14:creationId xmlns:p14="http://schemas.microsoft.com/office/powerpoint/2010/main" val="19841618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08 // Sous-titre">
    <p:spTree>
      <p:nvGrpSpPr>
        <p:cNvPr id="1" name=""/>
        <p:cNvGrpSpPr/>
        <p:nvPr/>
      </p:nvGrpSpPr>
      <p:grpSpPr>
        <a:xfrm>
          <a:off x="0" y="0"/>
          <a:ext cx="0" cy="0"/>
          <a:chOff x="0" y="0"/>
          <a:chExt cx="0" cy="0"/>
        </a:xfrm>
      </p:grpSpPr>
      <p:sp>
        <p:nvSpPr>
          <p:cNvPr id="15" name="Forme libre 14">
            <a:extLst>
              <a:ext uri="{FF2B5EF4-FFF2-40B4-BE49-F238E27FC236}">
                <a16:creationId xmlns:a16="http://schemas.microsoft.com/office/drawing/2014/main" id="{C3090832-2B13-BF4F-A5A0-0EF8A28D360A}"/>
              </a:ext>
            </a:extLst>
          </p:cNvPr>
          <p:cNvSpPr/>
          <p:nvPr userDrawn="1"/>
        </p:nvSpPr>
        <p:spPr>
          <a:xfrm>
            <a:off x="7661934" y="383600"/>
            <a:ext cx="4530067" cy="5996652"/>
          </a:xfrm>
          <a:custGeom>
            <a:avLst/>
            <a:gdLst>
              <a:gd name="connsiteX0" fmla="*/ 3045400 w 4530067"/>
              <a:gd name="connsiteY0" fmla="*/ 0 h 5996652"/>
              <a:gd name="connsiteX1" fmla="*/ 4497018 w 4530067"/>
              <a:gd name="connsiteY1" fmla="*/ 367563 h 5996652"/>
              <a:gd name="connsiteX2" fmla="*/ 4530067 w 4530067"/>
              <a:gd name="connsiteY2" fmla="*/ 387641 h 5996652"/>
              <a:gd name="connsiteX3" fmla="*/ 4530067 w 4530067"/>
              <a:gd name="connsiteY3" fmla="*/ 1409977 h 5996652"/>
              <a:gd name="connsiteX4" fmla="*/ 4452009 w 4530067"/>
              <a:gd name="connsiteY4" fmla="*/ 1339033 h 5996652"/>
              <a:gd name="connsiteX5" fmla="*/ 3045400 w 4530067"/>
              <a:gd name="connsiteY5" fmla="*/ 834074 h 5996652"/>
              <a:gd name="connsiteX6" fmla="*/ 834074 w 4530067"/>
              <a:gd name="connsiteY6" fmla="*/ 3045400 h 5996652"/>
              <a:gd name="connsiteX7" fmla="*/ 3045400 w 4530067"/>
              <a:gd name="connsiteY7" fmla="*/ 5256726 h 5996652"/>
              <a:gd name="connsiteX8" fmla="*/ 4452009 w 4530067"/>
              <a:gd name="connsiteY8" fmla="*/ 4751767 h 5996652"/>
              <a:gd name="connsiteX9" fmla="*/ 4530067 w 4530067"/>
              <a:gd name="connsiteY9" fmla="*/ 4680823 h 5996652"/>
              <a:gd name="connsiteX10" fmla="*/ 4530067 w 4530067"/>
              <a:gd name="connsiteY10" fmla="*/ 5703159 h 5996652"/>
              <a:gd name="connsiteX11" fmla="*/ 4497018 w 4530067"/>
              <a:gd name="connsiteY11" fmla="*/ 5723237 h 5996652"/>
              <a:gd name="connsiteX12" fmla="*/ 3951009 w 4530067"/>
              <a:gd name="connsiteY12" fmla="*/ 5953885 h 5996652"/>
              <a:gd name="connsiteX13" fmla="*/ 3784681 w 4530067"/>
              <a:gd name="connsiteY13" fmla="*/ 5996652 h 5996652"/>
              <a:gd name="connsiteX14" fmla="*/ 2306119 w 4530067"/>
              <a:gd name="connsiteY14" fmla="*/ 5996652 h 5996652"/>
              <a:gd name="connsiteX15" fmla="*/ 2139791 w 4530067"/>
              <a:gd name="connsiteY15" fmla="*/ 5953885 h 5996652"/>
              <a:gd name="connsiteX16" fmla="*/ 0 w 4530067"/>
              <a:gd name="connsiteY16" fmla="*/ 3045400 h 5996652"/>
              <a:gd name="connsiteX17" fmla="*/ 3045400 w 4530067"/>
              <a:gd name="connsiteY17" fmla="*/ 0 h 599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30067" h="5996652">
                <a:moveTo>
                  <a:pt x="3045400" y="0"/>
                </a:moveTo>
                <a:cubicBezTo>
                  <a:pt x="3571002" y="0"/>
                  <a:pt x="4065506" y="133152"/>
                  <a:pt x="4497018" y="367563"/>
                </a:cubicBezTo>
                <a:lnTo>
                  <a:pt x="4530067" y="387641"/>
                </a:lnTo>
                <a:lnTo>
                  <a:pt x="4530067" y="1409977"/>
                </a:lnTo>
                <a:lnTo>
                  <a:pt x="4452009" y="1339033"/>
                </a:lnTo>
                <a:cubicBezTo>
                  <a:pt x="4069761" y="1023575"/>
                  <a:pt x="3579711" y="834074"/>
                  <a:pt x="3045400" y="834074"/>
                </a:cubicBezTo>
                <a:cubicBezTo>
                  <a:pt x="1824118" y="834074"/>
                  <a:pt x="834074" y="1824118"/>
                  <a:pt x="834074" y="3045400"/>
                </a:cubicBezTo>
                <a:cubicBezTo>
                  <a:pt x="834074" y="4266682"/>
                  <a:pt x="1824118" y="5256726"/>
                  <a:pt x="3045400" y="5256726"/>
                </a:cubicBezTo>
                <a:cubicBezTo>
                  <a:pt x="3579711" y="5256726"/>
                  <a:pt x="4069761" y="5067226"/>
                  <a:pt x="4452009" y="4751767"/>
                </a:cubicBezTo>
                <a:lnTo>
                  <a:pt x="4530067" y="4680823"/>
                </a:lnTo>
                <a:lnTo>
                  <a:pt x="4530067" y="5703159"/>
                </a:lnTo>
                <a:lnTo>
                  <a:pt x="4497018" y="5723237"/>
                </a:lnTo>
                <a:cubicBezTo>
                  <a:pt x="4324413" y="5817002"/>
                  <a:pt x="4141730" y="5894565"/>
                  <a:pt x="3951009" y="5953885"/>
                </a:cubicBezTo>
                <a:lnTo>
                  <a:pt x="3784681" y="5996652"/>
                </a:lnTo>
                <a:lnTo>
                  <a:pt x="2306119" y="5996652"/>
                </a:lnTo>
                <a:lnTo>
                  <a:pt x="2139791" y="5953885"/>
                </a:lnTo>
                <a:cubicBezTo>
                  <a:pt x="900105" y="5568303"/>
                  <a:pt x="0" y="4411967"/>
                  <a:pt x="0" y="3045400"/>
                </a:cubicBezTo>
                <a:cubicBezTo>
                  <a:pt x="0" y="1363472"/>
                  <a:pt x="1363472" y="0"/>
                  <a:pt x="3045400" y="0"/>
                </a:cubicBezTo>
                <a:close/>
              </a:path>
            </a:pathLst>
          </a:custGeom>
          <a:solidFill>
            <a:srgbClr val="129977">
              <a:alpha val="588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BCD6F1"/>
              </a:solidFill>
              <a:latin typeface="Montserrat" panose="00000500000000000000" pitchFamily="2" charset="0"/>
              <a:ea typeface="Arial"/>
              <a:cs typeface="Arial"/>
              <a:sym typeface="Arial"/>
            </a:endParaRPr>
          </a:p>
        </p:txBody>
      </p:sp>
      <p:sp>
        <p:nvSpPr>
          <p:cNvPr id="9" name="Google Shape;30;p5">
            <a:extLst>
              <a:ext uri="{FF2B5EF4-FFF2-40B4-BE49-F238E27FC236}">
                <a16:creationId xmlns:a16="http://schemas.microsoft.com/office/drawing/2014/main" id="{F97B9A06-C864-7A44-9BC9-CDFF0883F139}"/>
              </a:ext>
            </a:extLst>
          </p:cNvPr>
          <p:cNvSpPr/>
          <p:nvPr userDrawn="1"/>
        </p:nvSpPr>
        <p:spPr>
          <a:xfrm>
            <a:off x="-13767" y="-43000"/>
            <a:ext cx="3543600" cy="6944000"/>
          </a:xfrm>
          <a:prstGeom prst="rect">
            <a:avLst/>
          </a:prstGeom>
          <a:solidFill>
            <a:srgbClr val="129977">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Montserrat" panose="00000500000000000000" pitchFamily="2" charset="0"/>
              <a:ea typeface="Arial"/>
              <a:cs typeface="Arial"/>
              <a:sym typeface="Arial"/>
            </a:endParaRPr>
          </a:p>
        </p:txBody>
      </p:sp>
      <p:sp>
        <p:nvSpPr>
          <p:cNvPr id="14" name="Google Shape;29;p5">
            <a:extLst>
              <a:ext uri="{FF2B5EF4-FFF2-40B4-BE49-F238E27FC236}">
                <a16:creationId xmlns:a16="http://schemas.microsoft.com/office/drawing/2014/main" id="{89794303-8004-914B-88B6-184EDE8C330C}"/>
              </a:ext>
            </a:extLst>
          </p:cNvPr>
          <p:cNvSpPr/>
          <p:nvPr userDrawn="1"/>
        </p:nvSpPr>
        <p:spPr>
          <a:xfrm flipH="1">
            <a:off x="-9181" y="4889000"/>
            <a:ext cx="3543600" cy="1969000"/>
          </a:xfrm>
          <a:prstGeom prst="flowChartManualInput">
            <a:avLst/>
          </a:prstGeom>
          <a:solidFill>
            <a:srgbClr val="12997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Montserrat" panose="00000500000000000000" pitchFamily="2" charset="0"/>
              <a:ea typeface="Arial"/>
              <a:cs typeface="Arial"/>
              <a:sym typeface="Arial"/>
            </a:endParaRPr>
          </a:p>
        </p:txBody>
      </p:sp>
      <p:sp>
        <p:nvSpPr>
          <p:cNvPr id="19" name="Google Shape;44;p44">
            <a:extLst>
              <a:ext uri="{FF2B5EF4-FFF2-40B4-BE49-F238E27FC236}">
                <a16:creationId xmlns:a16="http://schemas.microsoft.com/office/drawing/2014/main" id="{2B4051A3-809A-7349-B259-C843A0638620}"/>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endParaRPr>
          </a:p>
        </p:txBody>
      </p:sp>
      <p:sp>
        <p:nvSpPr>
          <p:cNvPr id="20" name="Google Shape;45;p44">
            <a:extLst>
              <a:ext uri="{FF2B5EF4-FFF2-40B4-BE49-F238E27FC236}">
                <a16:creationId xmlns:a16="http://schemas.microsoft.com/office/drawing/2014/main" id="{89836314-192C-2C46-9D6B-0859522374E6}"/>
              </a:ext>
            </a:extLst>
          </p:cNvPr>
          <p:cNvSpPr txBox="1"/>
          <p:nvPr userDrawn="1"/>
        </p:nvSpPr>
        <p:spPr>
          <a:xfrm>
            <a:off x="3713808"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Montserrat" panose="00000500000000000000" pitchFamily="2"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endParaRPr>
          </a:p>
        </p:txBody>
      </p:sp>
      <p:sp>
        <p:nvSpPr>
          <p:cNvPr id="21" name="Google Shape;46;p44">
            <a:extLst>
              <a:ext uri="{FF2B5EF4-FFF2-40B4-BE49-F238E27FC236}">
                <a16:creationId xmlns:a16="http://schemas.microsoft.com/office/drawing/2014/main" id="{3B33A68B-0942-6B45-B245-B32529D34FA4}"/>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Montserrat" panose="00000500000000000000" pitchFamily="2" charset="0"/>
                <a:ea typeface="Montserrat" panose="00000500000000000000" pitchFamily="2"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22" name="Google Shape;31;p5">
            <a:extLst>
              <a:ext uri="{FF2B5EF4-FFF2-40B4-BE49-F238E27FC236}">
                <a16:creationId xmlns:a16="http://schemas.microsoft.com/office/drawing/2014/main" id="{54CB22B5-E953-AD43-8E0B-82BED76B0674}"/>
              </a:ext>
            </a:extLst>
          </p:cNvPr>
          <p:cNvSpPr/>
          <p:nvPr userDrawn="1"/>
        </p:nvSpPr>
        <p:spPr>
          <a:xfrm>
            <a:off x="260800" y="509467"/>
            <a:ext cx="334800" cy="25200"/>
          </a:xfrm>
          <a:prstGeom prst="rect">
            <a:avLst/>
          </a:prstGeom>
          <a:solidFill>
            <a:srgbClr val="12997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accent1"/>
              </a:solidFill>
              <a:latin typeface="Montserrat" panose="00000500000000000000" pitchFamily="2" charset="0"/>
              <a:ea typeface="Arial"/>
              <a:cs typeface="Arial"/>
              <a:sym typeface="Arial"/>
            </a:endParaRPr>
          </a:p>
        </p:txBody>
      </p:sp>
      <p:sp>
        <p:nvSpPr>
          <p:cNvPr id="23" name="Google Shape;34;p5">
            <a:extLst>
              <a:ext uri="{FF2B5EF4-FFF2-40B4-BE49-F238E27FC236}">
                <a16:creationId xmlns:a16="http://schemas.microsoft.com/office/drawing/2014/main" id="{F3AAF82E-8EAA-B24D-81FB-C757B7F8CC48}"/>
              </a:ext>
            </a:extLst>
          </p:cNvPr>
          <p:cNvSpPr txBox="1">
            <a:spLocks noGrp="1"/>
          </p:cNvSpPr>
          <p:nvPr>
            <p:ph type="title"/>
          </p:nvPr>
        </p:nvSpPr>
        <p:spPr>
          <a:xfrm>
            <a:off x="167733" y="597600"/>
            <a:ext cx="32400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2000" b="1" i="0" u="none" strike="noStrike" cap="none">
                <a:solidFill>
                  <a:srgbClr val="129977"/>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du titre</a:t>
            </a:r>
          </a:p>
        </p:txBody>
      </p:sp>
      <p:sp>
        <p:nvSpPr>
          <p:cNvPr id="24" name="Google Shape;35;p5">
            <a:extLst>
              <a:ext uri="{FF2B5EF4-FFF2-40B4-BE49-F238E27FC236}">
                <a16:creationId xmlns:a16="http://schemas.microsoft.com/office/drawing/2014/main" id="{8D753FF6-DF6C-E344-9E9B-32907703ABE9}"/>
              </a:ext>
            </a:extLst>
          </p:cNvPr>
          <p:cNvSpPr txBox="1">
            <a:spLocks noGrp="1"/>
          </p:cNvSpPr>
          <p:nvPr>
            <p:ph type="subTitle" idx="2"/>
          </p:nvPr>
        </p:nvSpPr>
        <p:spPr>
          <a:xfrm>
            <a:off x="167733" y="1530533"/>
            <a:ext cx="32352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129977"/>
                </a:solidFill>
                <a:latin typeface="Montserrat" panose="00000500000000000000" pitchFamily="2" charset="0"/>
                <a:ea typeface="Montserrat" panose="00000500000000000000" pitchFamily="2" charset="0"/>
                <a:cs typeface="Arial"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des sous-titres du masque</a:t>
            </a:r>
            <a:endParaRPr/>
          </a:p>
        </p:txBody>
      </p:sp>
      <p:sp>
        <p:nvSpPr>
          <p:cNvPr id="17" name="Google Shape;33;p5">
            <a:extLst>
              <a:ext uri="{FF2B5EF4-FFF2-40B4-BE49-F238E27FC236}">
                <a16:creationId xmlns:a16="http://schemas.microsoft.com/office/drawing/2014/main" id="{F00C5320-B8F8-B843-ADCA-5BEC2A12E173}"/>
              </a:ext>
            </a:extLst>
          </p:cNvPr>
          <p:cNvSpPr txBox="1">
            <a:spLocks noGrp="1"/>
          </p:cNvSpPr>
          <p:nvPr>
            <p:ph type="body" idx="1" hasCustomPrompt="1"/>
          </p:nvPr>
        </p:nvSpPr>
        <p:spPr>
          <a:xfrm>
            <a:off x="3726000" y="597600"/>
            <a:ext cx="8245600" cy="5581067"/>
          </a:xfrm>
          <a:prstGeom prst="rect">
            <a:avLst/>
          </a:prstGeom>
          <a:noFill/>
          <a:ln>
            <a:noFill/>
          </a:ln>
        </p:spPr>
        <p:txBody>
          <a:bodyPr spcFirstLastPara="1" wrap="square" lIns="91425" tIns="91425" rIns="91425" bIns="91425" anchor="t" anchorCtr="0">
            <a:noAutofit/>
          </a:bodyPr>
          <a:lstStyle>
            <a:lvl1pPr marL="242888" marR="0" lvl="0" indent="-242888" algn="l" rtl="0">
              <a:lnSpc>
                <a:spcPct val="100000"/>
              </a:lnSpc>
              <a:spcBef>
                <a:spcPts val="0"/>
              </a:spcBef>
              <a:spcAft>
                <a:spcPts val="0"/>
              </a:spcAft>
              <a:buClr>
                <a:srgbClr val="129977"/>
              </a:buClr>
              <a:buSzPts val="1400"/>
              <a:buFont typeface="Montserrat"/>
              <a:buChar char="●"/>
              <a:tabLst/>
              <a:defRPr sz="1600" b="0" i="0" u="none" strike="noStrike" cap="none">
                <a:solidFill>
                  <a:srgbClr val="000000"/>
                </a:solidFill>
                <a:latin typeface="Montserrat" panose="00000500000000000000" pitchFamily="2" charset="0"/>
                <a:ea typeface="Montserrat" panose="00000500000000000000" pitchFamily="2" charset="0"/>
                <a:cs typeface="Arial" panose="020B0604020202020204" pitchFamily="34" charset="0"/>
                <a:sym typeface="Montserrat"/>
              </a:defRPr>
            </a:lvl1pPr>
            <a:lvl2pPr marL="801688" marR="0" lvl="1" indent="-254000" algn="l" rtl="0">
              <a:lnSpc>
                <a:spcPct val="100000"/>
              </a:lnSpc>
              <a:spcBef>
                <a:spcPts val="0"/>
              </a:spcBef>
              <a:spcAft>
                <a:spcPts val="0"/>
              </a:spcAft>
              <a:buClr>
                <a:srgbClr val="129977"/>
              </a:buClr>
              <a:buSzPts val="1400"/>
              <a:buFont typeface="Montserrat"/>
              <a:buChar char="○"/>
              <a:tabLst/>
              <a:defRPr sz="1400" b="0" i="0" u="none" strike="noStrike" cap="none">
                <a:solidFill>
                  <a:schemeClr val="tx1"/>
                </a:solidFill>
                <a:latin typeface="Montserrat" panose="00000500000000000000" pitchFamily="2" charset="0"/>
                <a:ea typeface="Montserrat" panose="00000500000000000000" pitchFamily="2" charset="0"/>
                <a:cs typeface="Arial" panose="020B0604020202020204" pitchFamily="34" charset="0"/>
                <a:sym typeface="Montserrat"/>
              </a:defRPr>
            </a:lvl2pPr>
            <a:lvl3pPr marL="1249363" marR="0" lvl="2" indent="-163513" algn="l" rtl="0">
              <a:lnSpc>
                <a:spcPct val="100000"/>
              </a:lnSpc>
              <a:spcBef>
                <a:spcPts val="0"/>
              </a:spcBef>
              <a:spcAft>
                <a:spcPts val="0"/>
              </a:spcAft>
              <a:buClr>
                <a:srgbClr val="129977"/>
              </a:buClr>
              <a:buSzPct val="100000"/>
              <a:buFont typeface="Police système Courant"/>
              <a:buChar char="‣"/>
              <a:tabLst/>
              <a:defRPr sz="1200" b="0" i="0" u="none" strike="noStrike" cap="none">
                <a:solidFill>
                  <a:srgbClr val="000000"/>
                </a:solidFill>
                <a:latin typeface="Montserrat" panose="00000500000000000000" pitchFamily="2" charset="0"/>
                <a:ea typeface="Montserrat" panose="00000500000000000000" pitchFamily="2" charset="0"/>
                <a:cs typeface="Arial" panose="020B0604020202020204" pitchFamily="34" charset="0"/>
                <a:sym typeface="Montserrat"/>
              </a:defRPr>
            </a:lvl3pPr>
            <a:lvl4pPr marL="1695450" marR="0" lvl="3" indent="-111125" algn="l" rtl="0">
              <a:lnSpc>
                <a:spcPct val="100000"/>
              </a:lnSpc>
              <a:spcBef>
                <a:spcPts val="0"/>
              </a:spcBef>
              <a:spcAft>
                <a:spcPts val="0"/>
              </a:spcAft>
              <a:buClr>
                <a:srgbClr val="129977"/>
              </a:buClr>
              <a:buSzPct val="100000"/>
              <a:buFont typeface="Police système Courant"/>
              <a:buChar char="⁃"/>
              <a:tabLst/>
              <a:defRPr sz="1200" b="0" i="0" u="none" strike="noStrike" cap="none">
                <a:solidFill>
                  <a:srgbClr val="000000"/>
                </a:solidFill>
                <a:latin typeface="Montserrat" panose="00000500000000000000" pitchFamily="2" charset="0"/>
                <a:ea typeface="Montserrat" panose="00000500000000000000" pitchFamily="2" charset="0"/>
                <a:cs typeface="Arial" panose="020B0604020202020204" pitchFamily="34" charset="0"/>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r>
              <a:rPr lang="fr-FR"/>
              <a:t>Bullet 1</a:t>
            </a:r>
          </a:p>
          <a:p>
            <a:pPr lvl="1"/>
            <a:r>
              <a:rPr lang="fr-FR"/>
              <a:t>Bullet 2</a:t>
            </a:r>
          </a:p>
          <a:p>
            <a:pPr lvl="2"/>
            <a:r>
              <a:rPr lang="fr-FR"/>
              <a:t>Bullet 3</a:t>
            </a:r>
          </a:p>
          <a:p>
            <a:pPr lvl="3"/>
            <a:r>
              <a:rPr lang="fr-FR"/>
              <a:t>Bullet 4</a:t>
            </a:r>
            <a:endParaRPr/>
          </a:p>
        </p:txBody>
      </p:sp>
      <p:pic>
        <p:nvPicPr>
          <p:cNvPr id="13" name="Image 12">
            <a:extLst>
              <a:ext uri="{FF2B5EF4-FFF2-40B4-BE49-F238E27FC236}">
                <a16:creationId xmlns:a16="http://schemas.microsoft.com/office/drawing/2014/main" id="{E6D14B9B-7FBD-C344-8F57-70F711AE51AC}"/>
              </a:ext>
            </a:extLst>
          </p:cNvPr>
          <p:cNvPicPr>
            <a:picLocks noChangeAspect="1"/>
          </p:cNvPicPr>
          <p:nvPr userDrawn="1"/>
        </p:nvPicPr>
        <p:blipFill>
          <a:blip r:embed="rId2"/>
          <a:srcRect/>
          <a:stretch/>
        </p:blipFill>
        <p:spPr>
          <a:xfrm>
            <a:off x="348667" y="6017017"/>
            <a:ext cx="1178724" cy="663032"/>
          </a:xfrm>
          <a:prstGeom prst="rect">
            <a:avLst/>
          </a:prstGeom>
        </p:spPr>
      </p:pic>
    </p:spTree>
    <p:extLst>
      <p:ext uri="{BB962C8B-B14F-4D97-AF65-F5344CB8AC3E}">
        <p14:creationId xmlns:p14="http://schemas.microsoft.com/office/powerpoint/2010/main" val="225265915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08 // Text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FF85F501-6FC1-8544-B1D3-FFAD8B64A56F}"/>
              </a:ext>
            </a:extLst>
          </p:cNvPr>
          <p:cNvSpPr/>
          <p:nvPr userDrawn="1"/>
        </p:nvSpPr>
        <p:spPr>
          <a:xfrm>
            <a:off x="-9180" y="-37333"/>
            <a:ext cx="275600" cy="6944000"/>
          </a:xfrm>
          <a:prstGeom prst="rect">
            <a:avLst/>
          </a:prstGeom>
          <a:solidFill>
            <a:srgbClr val="129977">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Montserrat" panose="00000500000000000000" pitchFamily="2" charset="0"/>
              <a:ea typeface="Arial"/>
              <a:cs typeface="Arial"/>
              <a:sym typeface="Arial"/>
            </a:endParaRPr>
          </a:p>
        </p:txBody>
      </p:sp>
      <p:sp>
        <p:nvSpPr>
          <p:cNvPr id="4" name="Google Shape;210;p35">
            <a:extLst>
              <a:ext uri="{FF2B5EF4-FFF2-40B4-BE49-F238E27FC236}">
                <a16:creationId xmlns:a16="http://schemas.microsoft.com/office/drawing/2014/main" id="{F251FFE7-A674-C14D-ACA5-CE3D6B378E39}"/>
              </a:ext>
            </a:extLst>
          </p:cNvPr>
          <p:cNvSpPr/>
          <p:nvPr userDrawn="1"/>
        </p:nvSpPr>
        <p:spPr>
          <a:xfrm flipH="1">
            <a:off x="-321713" y="2871334"/>
            <a:ext cx="588133" cy="4035333"/>
          </a:xfrm>
          <a:prstGeom prst="flowChartManualInput">
            <a:avLst/>
          </a:prstGeom>
          <a:solidFill>
            <a:srgbClr val="12997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Montserrat" panose="00000500000000000000" pitchFamily="2" charset="0"/>
              <a:ea typeface="Arial"/>
              <a:cs typeface="Arial"/>
              <a:sym typeface="Arial"/>
            </a:endParaRPr>
          </a:p>
        </p:txBody>
      </p:sp>
      <p:sp>
        <p:nvSpPr>
          <p:cNvPr id="9" name="Google Shape;44;p44">
            <a:extLst>
              <a:ext uri="{FF2B5EF4-FFF2-40B4-BE49-F238E27FC236}">
                <a16:creationId xmlns:a16="http://schemas.microsoft.com/office/drawing/2014/main" id="{70C00E4E-D2B1-A649-BB35-07839CE362AE}"/>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32CC3FDA-4634-684B-A9D8-DDA0B62AE797}"/>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Montserrat" panose="00000500000000000000" pitchFamily="2"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6C911DCA-055F-8048-98CA-8EE508FA89CB}"/>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Montserrat" panose="00000500000000000000" pitchFamily="2" charset="0"/>
                <a:ea typeface="Montserrat" panose="00000500000000000000" pitchFamily="2"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12" name="Google Shape;41;p7">
            <a:extLst>
              <a:ext uri="{FF2B5EF4-FFF2-40B4-BE49-F238E27FC236}">
                <a16:creationId xmlns:a16="http://schemas.microsoft.com/office/drawing/2014/main" id="{3F20248D-0EEE-BE47-9722-0CA2281E6EE7}"/>
              </a:ext>
            </a:extLst>
          </p:cNvPr>
          <p:cNvSpPr/>
          <p:nvPr userDrawn="1"/>
        </p:nvSpPr>
        <p:spPr>
          <a:xfrm>
            <a:off x="572282" y="268517"/>
            <a:ext cx="251100" cy="18900"/>
          </a:xfrm>
          <a:prstGeom prst="rect">
            <a:avLst/>
          </a:prstGeom>
          <a:solidFill>
            <a:srgbClr val="1299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panose="00000500000000000000" pitchFamily="2" charset="0"/>
              <a:ea typeface="Arial"/>
              <a:cs typeface="Arial"/>
              <a:sym typeface="Arial"/>
            </a:endParaRPr>
          </a:p>
        </p:txBody>
      </p:sp>
      <p:sp>
        <p:nvSpPr>
          <p:cNvPr id="13" name="Google Shape;82;p14">
            <a:extLst>
              <a:ext uri="{FF2B5EF4-FFF2-40B4-BE49-F238E27FC236}">
                <a16:creationId xmlns:a16="http://schemas.microsoft.com/office/drawing/2014/main" id="{83EFD9F5-146D-A347-873A-1EAE4C01987B}"/>
              </a:ext>
            </a:extLst>
          </p:cNvPr>
          <p:cNvSpPr txBox="1">
            <a:spLocks noGrp="1"/>
          </p:cNvSpPr>
          <p:nvPr>
            <p:ph type="title"/>
          </p:nvPr>
        </p:nvSpPr>
        <p:spPr>
          <a:xfrm>
            <a:off x="396655" y="292153"/>
            <a:ext cx="9907072" cy="40779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2400" b="1" i="0" u="none" strike="noStrike" cap="none">
                <a:solidFill>
                  <a:srgbClr val="129977"/>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r>
              <a:rPr lang="fr-FR"/>
              <a:t>Modifiez le style du titre</a:t>
            </a:r>
          </a:p>
        </p:txBody>
      </p:sp>
      <p:sp>
        <p:nvSpPr>
          <p:cNvPr id="14" name="Google Shape;86;p14">
            <a:extLst>
              <a:ext uri="{FF2B5EF4-FFF2-40B4-BE49-F238E27FC236}">
                <a16:creationId xmlns:a16="http://schemas.microsoft.com/office/drawing/2014/main" id="{3216B26A-4DC0-3449-AC49-3BC254ACEF94}"/>
              </a:ext>
            </a:extLst>
          </p:cNvPr>
          <p:cNvSpPr/>
          <p:nvPr userDrawn="1"/>
        </p:nvSpPr>
        <p:spPr>
          <a:xfrm>
            <a:off x="488582" y="268517"/>
            <a:ext cx="334800" cy="25200"/>
          </a:xfrm>
          <a:prstGeom prst="rect">
            <a:avLst/>
          </a:prstGeom>
          <a:solidFill>
            <a:srgbClr val="12997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207A9D"/>
              </a:solidFill>
              <a:latin typeface="Montserrat" panose="00000500000000000000" pitchFamily="2" charset="0"/>
              <a:ea typeface="Arial"/>
              <a:cs typeface="Arial"/>
              <a:sym typeface="Arial"/>
            </a:endParaRPr>
          </a:p>
        </p:txBody>
      </p:sp>
      <p:sp>
        <p:nvSpPr>
          <p:cNvPr id="15" name="Google Shape;33;p5">
            <a:extLst>
              <a:ext uri="{FF2B5EF4-FFF2-40B4-BE49-F238E27FC236}">
                <a16:creationId xmlns:a16="http://schemas.microsoft.com/office/drawing/2014/main" id="{D9806D39-B381-FB47-988F-B23FEEE026FD}"/>
              </a:ext>
            </a:extLst>
          </p:cNvPr>
          <p:cNvSpPr txBox="1">
            <a:spLocks noGrp="1"/>
          </p:cNvSpPr>
          <p:nvPr>
            <p:ph type="body" idx="1"/>
          </p:nvPr>
        </p:nvSpPr>
        <p:spPr>
          <a:xfrm>
            <a:off x="396655" y="835752"/>
            <a:ext cx="11574945" cy="5581067"/>
          </a:xfrm>
          <a:prstGeom prst="rect">
            <a:avLst/>
          </a:prstGeom>
          <a:noFill/>
          <a:ln>
            <a:noFill/>
          </a:ln>
        </p:spPr>
        <p:txBody>
          <a:bodyPr spcFirstLastPara="1" wrap="square" lIns="91425" tIns="91425" rIns="91425" bIns="91425" anchor="t" anchorCtr="0">
            <a:noAutofit/>
          </a:bodyPr>
          <a:lstStyle>
            <a:lvl1pPr marL="9525" marR="0" lvl="0" indent="0" algn="l" rtl="0">
              <a:lnSpc>
                <a:spcPct val="100000"/>
              </a:lnSpc>
              <a:spcBef>
                <a:spcPts val="0"/>
              </a:spcBef>
              <a:spcAft>
                <a:spcPts val="0"/>
              </a:spcAft>
              <a:buClr>
                <a:schemeClr val="bg2"/>
              </a:buClr>
              <a:buSzPts val="1400"/>
              <a:buFont typeface="Montserrat"/>
              <a:buNone/>
              <a:tabLst/>
              <a:defRPr sz="1600" b="0" i="0" u="none" strike="noStrike" cap="none">
                <a:solidFill>
                  <a:srgbClr val="000000"/>
                </a:solidFill>
                <a:latin typeface="Montserrat" panose="00000500000000000000" pitchFamily="2" charset="0"/>
                <a:ea typeface="Montserrat" panose="00000500000000000000" pitchFamily="2"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pPr lvl="0"/>
            <a:r>
              <a:rPr lang="fr-FR"/>
              <a:t>Cliquez pour modifier les styles du texte du masque</a:t>
            </a:r>
          </a:p>
        </p:txBody>
      </p:sp>
      <p:pic>
        <p:nvPicPr>
          <p:cNvPr id="16" name="Google Shape;19;p3">
            <a:extLst>
              <a:ext uri="{FF2B5EF4-FFF2-40B4-BE49-F238E27FC236}">
                <a16:creationId xmlns:a16="http://schemas.microsoft.com/office/drawing/2014/main" id="{27774BE3-A8C1-F843-84C4-0BF72AA3CF00}"/>
              </a:ext>
            </a:extLst>
          </p:cNvPr>
          <p:cNvPicPr preferRelativeResize="0"/>
          <p:nvPr userDrawn="1"/>
        </p:nvPicPr>
        <p:blipFill>
          <a:blip r:embed="rId2"/>
          <a:srcRect/>
          <a:stretch/>
        </p:blipFill>
        <p:spPr>
          <a:xfrm>
            <a:off x="10648284" y="104353"/>
            <a:ext cx="1381904" cy="777321"/>
          </a:xfrm>
          <a:prstGeom prst="rect">
            <a:avLst/>
          </a:prstGeom>
          <a:noFill/>
          <a:ln>
            <a:noFill/>
          </a:ln>
        </p:spPr>
      </p:pic>
    </p:spTree>
    <p:extLst>
      <p:ext uri="{BB962C8B-B14F-4D97-AF65-F5344CB8AC3E}">
        <p14:creationId xmlns:p14="http://schemas.microsoft.com/office/powerpoint/2010/main" val="39516652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08 // Vid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FF85F501-6FC1-8544-B1D3-FFAD8B64A56F}"/>
              </a:ext>
            </a:extLst>
          </p:cNvPr>
          <p:cNvSpPr/>
          <p:nvPr userDrawn="1"/>
        </p:nvSpPr>
        <p:spPr>
          <a:xfrm>
            <a:off x="-9180" y="-37333"/>
            <a:ext cx="275600" cy="6944000"/>
          </a:xfrm>
          <a:prstGeom prst="rect">
            <a:avLst/>
          </a:prstGeom>
          <a:solidFill>
            <a:srgbClr val="129977">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Montserrat" panose="00000500000000000000" pitchFamily="2" charset="0"/>
              <a:ea typeface="Arial"/>
              <a:cs typeface="Arial"/>
              <a:sym typeface="Arial"/>
            </a:endParaRPr>
          </a:p>
        </p:txBody>
      </p:sp>
      <p:sp>
        <p:nvSpPr>
          <p:cNvPr id="4" name="Google Shape;210;p35">
            <a:extLst>
              <a:ext uri="{FF2B5EF4-FFF2-40B4-BE49-F238E27FC236}">
                <a16:creationId xmlns:a16="http://schemas.microsoft.com/office/drawing/2014/main" id="{F251FFE7-A674-C14D-ACA5-CE3D6B378E39}"/>
              </a:ext>
            </a:extLst>
          </p:cNvPr>
          <p:cNvSpPr/>
          <p:nvPr userDrawn="1"/>
        </p:nvSpPr>
        <p:spPr>
          <a:xfrm flipH="1">
            <a:off x="-321713" y="2871334"/>
            <a:ext cx="588133" cy="4035333"/>
          </a:xfrm>
          <a:prstGeom prst="flowChartManualInput">
            <a:avLst/>
          </a:prstGeom>
          <a:solidFill>
            <a:srgbClr val="12997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Montserrat" panose="00000500000000000000" pitchFamily="2" charset="0"/>
              <a:ea typeface="Arial"/>
              <a:cs typeface="Arial"/>
              <a:sym typeface="Arial"/>
            </a:endParaRPr>
          </a:p>
        </p:txBody>
      </p:sp>
      <p:sp>
        <p:nvSpPr>
          <p:cNvPr id="9" name="Google Shape;44;p44">
            <a:extLst>
              <a:ext uri="{FF2B5EF4-FFF2-40B4-BE49-F238E27FC236}">
                <a16:creationId xmlns:a16="http://schemas.microsoft.com/office/drawing/2014/main" id="{70C00E4E-D2B1-A649-BB35-07839CE362AE}"/>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32CC3FDA-4634-684B-A9D8-DDA0B62AE797}"/>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Montserrat" panose="00000500000000000000" pitchFamily="2"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6C911DCA-055F-8048-98CA-8EE508FA89CB}"/>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Montserrat" panose="00000500000000000000" pitchFamily="2" charset="0"/>
                <a:ea typeface="Montserrat" panose="00000500000000000000" pitchFamily="2"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Tree>
    <p:extLst>
      <p:ext uri="{BB962C8B-B14F-4D97-AF65-F5344CB8AC3E}">
        <p14:creationId xmlns:p14="http://schemas.microsoft.com/office/powerpoint/2010/main" val="18683944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09 // Titre">
    <p:bg>
      <p:bgPr>
        <a:solidFill>
          <a:schemeClr val="accent5"/>
        </a:solidFill>
        <a:effectLst/>
      </p:bgPr>
    </p:bg>
    <p:spTree>
      <p:nvGrpSpPr>
        <p:cNvPr id="1" name=""/>
        <p:cNvGrpSpPr/>
        <p:nvPr/>
      </p:nvGrpSpPr>
      <p:grpSpPr>
        <a:xfrm>
          <a:off x="0" y="0"/>
          <a:ext cx="0" cy="0"/>
          <a:chOff x="0" y="0"/>
          <a:chExt cx="0" cy="0"/>
        </a:xfrm>
      </p:grpSpPr>
      <p:sp>
        <p:nvSpPr>
          <p:cNvPr id="3" name="Google Shape;173;p29">
            <a:extLst>
              <a:ext uri="{FF2B5EF4-FFF2-40B4-BE49-F238E27FC236}">
                <a16:creationId xmlns:a16="http://schemas.microsoft.com/office/drawing/2014/main" id="{DDC3B357-A246-9B40-89B6-16A7F9B4F985}"/>
              </a:ext>
            </a:extLst>
          </p:cNvPr>
          <p:cNvSpPr txBox="1">
            <a:spLocks noGrp="1"/>
          </p:cNvSpPr>
          <p:nvPr>
            <p:ph type="title"/>
          </p:nvPr>
        </p:nvSpPr>
        <p:spPr>
          <a:xfrm>
            <a:off x="9267" y="2905733"/>
            <a:ext cx="12127600" cy="679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2400" b="1" i="0" u="none" strike="noStrike" cap="none">
                <a:solidFill>
                  <a:srgbClr val="FFFFFF"/>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2pPr>
            <a:lvl3pPr marR="0" lvl="2"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3pPr>
            <a:lvl4pPr marR="0" lvl="3"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4pPr>
            <a:lvl5pPr marR="0" lvl="4"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5pPr>
            <a:lvl6pPr marR="0" lvl="5"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6pPr>
            <a:lvl7pPr marR="0" lvl="6"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7pPr>
            <a:lvl8pPr marR="0" lvl="7"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8pPr>
            <a:lvl9pPr marR="0" lvl="8"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9pPr>
          </a:lstStyle>
          <a:p>
            <a:r>
              <a:rPr lang="fr-FR"/>
              <a:t>Modifiez le style du titre</a:t>
            </a:r>
          </a:p>
        </p:txBody>
      </p:sp>
      <p:sp>
        <p:nvSpPr>
          <p:cNvPr id="5" name="Google Shape;44;p44">
            <a:extLst>
              <a:ext uri="{FF2B5EF4-FFF2-40B4-BE49-F238E27FC236}">
                <a16:creationId xmlns:a16="http://schemas.microsoft.com/office/drawing/2014/main" id="{849A945C-9B94-044C-A51D-3017D5DCCD43}"/>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bg1">
                    <a:lumMod val="75000"/>
                  </a:schemeClr>
                </a:solidFill>
                <a:latin typeface="Montserrat" panose="00000500000000000000" pitchFamily="2" charset="0"/>
                <a:ea typeface="Montserrat"/>
                <a:cs typeface="Arial" panose="020B0604020202020204" pitchFamily="34" charset="0"/>
                <a:sym typeface="Montserrat"/>
              </a:rPr>
              <a:t>‹N°›</a:t>
            </a:fld>
            <a:endParaRPr sz="1100" b="0" i="0" u="none" strike="noStrike" cap="none">
              <a:solidFill>
                <a:schemeClr val="bg1">
                  <a:lumMod val="75000"/>
                </a:schemeClr>
              </a:solidFill>
              <a:latin typeface="Montserrat" panose="00000500000000000000" pitchFamily="2" charset="0"/>
              <a:ea typeface="Montserrat"/>
              <a:cs typeface="Arial" panose="020B0604020202020204" pitchFamily="34" charset="0"/>
              <a:sym typeface="Montserrat"/>
            </a:endParaRPr>
          </a:p>
        </p:txBody>
      </p:sp>
      <p:sp>
        <p:nvSpPr>
          <p:cNvPr id="6" name="Google Shape;45;p44">
            <a:extLst>
              <a:ext uri="{FF2B5EF4-FFF2-40B4-BE49-F238E27FC236}">
                <a16:creationId xmlns:a16="http://schemas.microsoft.com/office/drawing/2014/main" id="{FAF09E83-AFD9-864A-90D9-F9380B9988CE}"/>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bg1">
                    <a:lumMod val="75000"/>
                  </a:schemeClr>
                </a:solidFill>
                <a:latin typeface="Montserrat" panose="00000500000000000000" pitchFamily="2" charset="0"/>
                <a:ea typeface="Montserrat"/>
                <a:cs typeface="Arial" panose="020B0604020202020204" pitchFamily="34" charset="0"/>
                <a:sym typeface="Montserrat"/>
              </a:rPr>
              <a:t>Confidentiel</a:t>
            </a:r>
            <a:endParaRPr sz="1100" b="0" i="0" u="none" strike="noStrike" cap="none">
              <a:solidFill>
                <a:schemeClr val="bg1">
                  <a:lumMod val="75000"/>
                </a:schemeClr>
              </a:solidFill>
              <a:latin typeface="Montserrat" panose="00000500000000000000" pitchFamily="2" charset="0"/>
              <a:ea typeface="Montserrat"/>
              <a:cs typeface="Arial" panose="020B0604020202020204" pitchFamily="34" charset="0"/>
              <a:sym typeface="Montserrat"/>
            </a:endParaRPr>
          </a:p>
        </p:txBody>
      </p:sp>
      <p:sp>
        <p:nvSpPr>
          <p:cNvPr id="7" name="Google Shape;46;p44">
            <a:extLst>
              <a:ext uri="{FF2B5EF4-FFF2-40B4-BE49-F238E27FC236}">
                <a16:creationId xmlns:a16="http://schemas.microsoft.com/office/drawing/2014/main" id="{CE5A90AD-1AB1-6641-92A8-660CD877C577}"/>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bg1">
                    <a:lumMod val="75000"/>
                  </a:schemeClr>
                </a:solidFill>
                <a:latin typeface="Montserrat" panose="00000500000000000000" pitchFamily="2" charset="0"/>
                <a:ea typeface="Montserrat" panose="00000500000000000000" pitchFamily="2"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pic>
        <p:nvPicPr>
          <p:cNvPr id="8" name="Google Shape;19;p3">
            <a:extLst>
              <a:ext uri="{FF2B5EF4-FFF2-40B4-BE49-F238E27FC236}">
                <a16:creationId xmlns:a16="http://schemas.microsoft.com/office/drawing/2014/main" id="{870CE312-5FD2-5B48-B734-8E73E24E6ECC}"/>
              </a:ext>
            </a:extLst>
          </p:cNvPr>
          <p:cNvPicPr preferRelativeResize="0"/>
          <p:nvPr userDrawn="1"/>
        </p:nvPicPr>
        <p:blipFill>
          <a:blip r:embed="rId2"/>
          <a:srcRect/>
          <a:stretch/>
        </p:blipFill>
        <p:spPr>
          <a:xfrm>
            <a:off x="10648284" y="104353"/>
            <a:ext cx="1381905" cy="777321"/>
          </a:xfrm>
          <a:prstGeom prst="rect">
            <a:avLst/>
          </a:prstGeom>
          <a:noFill/>
          <a:ln>
            <a:noFill/>
          </a:ln>
        </p:spPr>
      </p:pic>
    </p:spTree>
    <p:extLst>
      <p:ext uri="{BB962C8B-B14F-4D97-AF65-F5344CB8AC3E}">
        <p14:creationId xmlns:p14="http://schemas.microsoft.com/office/powerpoint/2010/main" val="137939222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09 // Sous-titre">
    <p:spTree>
      <p:nvGrpSpPr>
        <p:cNvPr id="1" name=""/>
        <p:cNvGrpSpPr/>
        <p:nvPr/>
      </p:nvGrpSpPr>
      <p:grpSpPr>
        <a:xfrm>
          <a:off x="0" y="0"/>
          <a:ext cx="0" cy="0"/>
          <a:chOff x="0" y="0"/>
          <a:chExt cx="0" cy="0"/>
        </a:xfrm>
      </p:grpSpPr>
      <p:sp>
        <p:nvSpPr>
          <p:cNvPr id="18" name="Forme libre 17">
            <a:extLst>
              <a:ext uri="{FF2B5EF4-FFF2-40B4-BE49-F238E27FC236}">
                <a16:creationId xmlns:a16="http://schemas.microsoft.com/office/drawing/2014/main" id="{ACEC956D-B20C-7A4D-BF81-1FCFBEC776C3}"/>
              </a:ext>
            </a:extLst>
          </p:cNvPr>
          <p:cNvSpPr/>
          <p:nvPr userDrawn="1"/>
        </p:nvSpPr>
        <p:spPr>
          <a:xfrm>
            <a:off x="7661934" y="383600"/>
            <a:ext cx="4530067" cy="5996652"/>
          </a:xfrm>
          <a:custGeom>
            <a:avLst/>
            <a:gdLst>
              <a:gd name="connsiteX0" fmla="*/ 3045400 w 4530067"/>
              <a:gd name="connsiteY0" fmla="*/ 0 h 5996652"/>
              <a:gd name="connsiteX1" fmla="*/ 4497018 w 4530067"/>
              <a:gd name="connsiteY1" fmla="*/ 367563 h 5996652"/>
              <a:gd name="connsiteX2" fmla="*/ 4530067 w 4530067"/>
              <a:gd name="connsiteY2" fmla="*/ 387641 h 5996652"/>
              <a:gd name="connsiteX3" fmla="*/ 4530067 w 4530067"/>
              <a:gd name="connsiteY3" fmla="*/ 1409977 h 5996652"/>
              <a:gd name="connsiteX4" fmla="*/ 4452009 w 4530067"/>
              <a:gd name="connsiteY4" fmla="*/ 1339033 h 5996652"/>
              <a:gd name="connsiteX5" fmla="*/ 3045400 w 4530067"/>
              <a:gd name="connsiteY5" fmla="*/ 834074 h 5996652"/>
              <a:gd name="connsiteX6" fmla="*/ 834074 w 4530067"/>
              <a:gd name="connsiteY6" fmla="*/ 3045400 h 5996652"/>
              <a:gd name="connsiteX7" fmla="*/ 3045400 w 4530067"/>
              <a:gd name="connsiteY7" fmla="*/ 5256726 h 5996652"/>
              <a:gd name="connsiteX8" fmla="*/ 4452009 w 4530067"/>
              <a:gd name="connsiteY8" fmla="*/ 4751767 h 5996652"/>
              <a:gd name="connsiteX9" fmla="*/ 4530067 w 4530067"/>
              <a:gd name="connsiteY9" fmla="*/ 4680823 h 5996652"/>
              <a:gd name="connsiteX10" fmla="*/ 4530067 w 4530067"/>
              <a:gd name="connsiteY10" fmla="*/ 5703159 h 5996652"/>
              <a:gd name="connsiteX11" fmla="*/ 4497018 w 4530067"/>
              <a:gd name="connsiteY11" fmla="*/ 5723237 h 5996652"/>
              <a:gd name="connsiteX12" fmla="*/ 3951009 w 4530067"/>
              <a:gd name="connsiteY12" fmla="*/ 5953885 h 5996652"/>
              <a:gd name="connsiteX13" fmla="*/ 3784681 w 4530067"/>
              <a:gd name="connsiteY13" fmla="*/ 5996652 h 5996652"/>
              <a:gd name="connsiteX14" fmla="*/ 2306119 w 4530067"/>
              <a:gd name="connsiteY14" fmla="*/ 5996652 h 5996652"/>
              <a:gd name="connsiteX15" fmla="*/ 2139791 w 4530067"/>
              <a:gd name="connsiteY15" fmla="*/ 5953885 h 5996652"/>
              <a:gd name="connsiteX16" fmla="*/ 0 w 4530067"/>
              <a:gd name="connsiteY16" fmla="*/ 3045400 h 5996652"/>
              <a:gd name="connsiteX17" fmla="*/ 3045400 w 4530067"/>
              <a:gd name="connsiteY17" fmla="*/ 0 h 599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30067" h="5996652">
                <a:moveTo>
                  <a:pt x="3045400" y="0"/>
                </a:moveTo>
                <a:cubicBezTo>
                  <a:pt x="3571002" y="0"/>
                  <a:pt x="4065506" y="133152"/>
                  <a:pt x="4497018" y="367563"/>
                </a:cubicBezTo>
                <a:lnTo>
                  <a:pt x="4530067" y="387641"/>
                </a:lnTo>
                <a:lnTo>
                  <a:pt x="4530067" y="1409977"/>
                </a:lnTo>
                <a:lnTo>
                  <a:pt x="4452009" y="1339033"/>
                </a:lnTo>
                <a:cubicBezTo>
                  <a:pt x="4069761" y="1023575"/>
                  <a:pt x="3579711" y="834074"/>
                  <a:pt x="3045400" y="834074"/>
                </a:cubicBezTo>
                <a:cubicBezTo>
                  <a:pt x="1824118" y="834074"/>
                  <a:pt x="834074" y="1824118"/>
                  <a:pt x="834074" y="3045400"/>
                </a:cubicBezTo>
                <a:cubicBezTo>
                  <a:pt x="834074" y="4266682"/>
                  <a:pt x="1824118" y="5256726"/>
                  <a:pt x="3045400" y="5256726"/>
                </a:cubicBezTo>
                <a:cubicBezTo>
                  <a:pt x="3579711" y="5256726"/>
                  <a:pt x="4069761" y="5067226"/>
                  <a:pt x="4452009" y="4751767"/>
                </a:cubicBezTo>
                <a:lnTo>
                  <a:pt x="4530067" y="4680823"/>
                </a:lnTo>
                <a:lnTo>
                  <a:pt x="4530067" y="5703159"/>
                </a:lnTo>
                <a:lnTo>
                  <a:pt x="4497018" y="5723237"/>
                </a:lnTo>
                <a:cubicBezTo>
                  <a:pt x="4324413" y="5817002"/>
                  <a:pt x="4141730" y="5894565"/>
                  <a:pt x="3951009" y="5953885"/>
                </a:cubicBezTo>
                <a:lnTo>
                  <a:pt x="3784681" y="5996652"/>
                </a:lnTo>
                <a:lnTo>
                  <a:pt x="2306119" y="5996652"/>
                </a:lnTo>
                <a:lnTo>
                  <a:pt x="2139791" y="5953885"/>
                </a:lnTo>
                <a:cubicBezTo>
                  <a:pt x="900105" y="5568303"/>
                  <a:pt x="0" y="4411967"/>
                  <a:pt x="0" y="3045400"/>
                </a:cubicBezTo>
                <a:cubicBezTo>
                  <a:pt x="0" y="1363472"/>
                  <a:pt x="1363472" y="0"/>
                  <a:pt x="3045400" y="0"/>
                </a:cubicBezTo>
                <a:close/>
              </a:path>
            </a:pathLst>
          </a:custGeom>
          <a:solidFill>
            <a:schemeClr val="accent5">
              <a:alpha val="10200"/>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BCD6F1"/>
              </a:solidFill>
              <a:latin typeface="Montserrat" panose="00000500000000000000" pitchFamily="2" charset="0"/>
              <a:ea typeface="Arial"/>
              <a:cs typeface="Arial"/>
              <a:sym typeface="Arial"/>
            </a:endParaRPr>
          </a:p>
        </p:txBody>
      </p:sp>
      <p:sp>
        <p:nvSpPr>
          <p:cNvPr id="3" name="Google Shape;79;p14">
            <a:extLst>
              <a:ext uri="{FF2B5EF4-FFF2-40B4-BE49-F238E27FC236}">
                <a16:creationId xmlns:a16="http://schemas.microsoft.com/office/drawing/2014/main" id="{4EA886C7-ED3B-6D42-9EEB-6F452AB4AD4C}"/>
              </a:ext>
            </a:extLst>
          </p:cNvPr>
          <p:cNvSpPr/>
          <p:nvPr userDrawn="1"/>
        </p:nvSpPr>
        <p:spPr>
          <a:xfrm>
            <a:off x="0" y="-11557"/>
            <a:ext cx="3543600" cy="6858000"/>
          </a:xfrm>
          <a:prstGeom prst="rect">
            <a:avLst/>
          </a:prstGeom>
          <a:solidFill>
            <a:schemeClr val="accent5">
              <a:alpha val="19600"/>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Montserrat" panose="00000500000000000000" pitchFamily="2" charset="0"/>
              <a:ea typeface="Arial"/>
              <a:cs typeface="Arial"/>
              <a:sym typeface="Arial"/>
            </a:endParaRPr>
          </a:p>
        </p:txBody>
      </p:sp>
      <p:sp>
        <p:nvSpPr>
          <p:cNvPr id="7" name="Google Shape;84;p14">
            <a:extLst>
              <a:ext uri="{FF2B5EF4-FFF2-40B4-BE49-F238E27FC236}">
                <a16:creationId xmlns:a16="http://schemas.microsoft.com/office/drawing/2014/main" id="{7707B3B2-7521-5E42-9FE9-400E3E930535}"/>
              </a:ext>
            </a:extLst>
          </p:cNvPr>
          <p:cNvSpPr/>
          <p:nvPr userDrawn="1"/>
        </p:nvSpPr>
        <p:spPr>
          <a:xfrm flipH="1">
            <a:off x="-9181" y="4889000"/>
            <a:ext cx="3543600" cy="1969000"/>
          </a:xfrm>
          <a:prstGeom prst="flowChartManualInput">
            <a:avLst/>
          </a:prstGeom>
          <a:solidFill>
            <a:schemeClr val="accent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Montserrat" panose="00000500000000000000" pitchFamily="2" charset="0"/>
              <a:ea typeface="Arial"/>
              <a:cs typeface="Arial"/>
              <a:sym typeface="Arial"/>
            </a:endParaRPr>
          </a:p>
        </p:txBody>
      </p:sp>
      <p:sp>
        <p:nvSpPr>
          <p:cNvPr id="15" name="Google Shape;44;p44">
            <a:extLst>
              <a:ext uri="{FF2B5EF4-FFF2-40B4-BE49-F238E27FC236}">
                <a16:creationId xmlns:a16="http://schemas.microsoft.com/office/drawing/2014/main" id="{60BFF9BF-B2DE-DC4A-9E5E-A387745B996C}"/>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endParaRPr>
          </a:p>
        </p:txBody>
      </p:sp>
      <p:sp>
        <p:nvSpPr>
          <p:cNvPr id="16" name="Google Shape;45;p44">
            <a:extLst>
              <a:ext uri="{FF2B5EF4-FFF2-40B4-BE49-F238E27FC236}">
                <a16:creationId xmlns:a16="http://schemas.microsoft.com/office/drawing/2014/main" id="{F75C6CE2-F794-684F-BD65-D8F9249261A9}"/>
              </a:ext>
            </a:extLst>
          </p:cNvPr>
          <p:cNvSpPr txBox="1"/>
          <p:nvPr userDrawn="1"/>
        </p:nvSpPr>
        <p:spPr>
          <a:xfrm>
            <a:off x="3713808"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Montserrat" panose="00000500000000000000" pitchFamily="2"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endParaRPr>
          </a:p>
        </p:txBody>
      </p:sp>
      <p:sp>
        <p:nvSpPr>
          <p:cNvPr id="17" name="Google Shape;46;p44">
            <a:extLst>
              <a:ext uri="{FF2B5EF4-FFF2-40B4-BE49-F238E27FC236}">
                <a16:creationId xmlns:a16="http://schemas.microsoft.com/office/drawing/2014/main" id="{881F219D-303E-C949-A957-30A291C4DD50}"/>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Montserrat" panose="00000500000000000000" pitchFamily="2" charset="0"/>
                <a:ea typeface="Montserrat" panose="00000500000000000000" pitchFamily="2"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20" name="Google Shape;31;p5">
            <a:extLst>
              <a:ext uri="{FF2B5EF4-FFF2-40B4-BE49-F238E27FC236}">
                <a16:creationId xmlns:a16="http://schemas.microsoft.com/office/drawing/2014/main" id="{5DD4D331-EAE5-7349-B31F-8835B4316365}"/>
              </a:ext>
            </a:extLst>
          </p:cNvPr>
          <p:cNvSpPr/>
          <p:nvPr userDrawn="1"/>
        </p:nvSpPr>
        <p:spPr>
          <a:xfrm>
            <a:off x="260800" y="509467"/>
            <a:ext cx="334800" cy="25200"/>
          </a:xfrm>
          <a:prstGeom prst="rect">
            <a:avLst/>
          </a:prstGeom>
          <a:solidFill>
            <a:schemeClr val="accent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accent4"/>
              </a:solidFill>
              <a:latin typeface="Montserrat" panose="00000500000000000000" pitchFamily="2" charset="0"/>
              <a:ea typeface="Arial"/>
              <a:cs typeface="Arial"/>
              <a:sym typeface="Arial"/>
            </a:endParaRPr>
          </a:p>
        </p:txBody>
      </p:sp>
      <p:sp>
        <p:nvSpPr>
          <p:cNvPr id="21" name="Google Shape;34;p5">
            <a:extLst>
              <a:ext uri="{FF2B5EF4-FFF2-40B4-BE49-F238E27FC236}">
                <a16:creationId xmlns:a16="http://schemas.microsoft.com/office/drawing/2014/main" id="{51FF0583-668B-A843-8C32-F153FFB34E3F}"/>
              </a:ext>
            </a:extLst>
          </p:cNvPr>
          <p:cNvSpPr txBox="1">
            <a:spLocks noGrp="1"/>
          </p:cNvSpPr>
          <p:nvPr>
            <p:ph type="title"/>
          </p:nvPr>
        </p:nvSpPr>
        <p:spPr>
          <a:xfrm>
            <a:off x="167733" y="597600"/>
            <a:ext cx="32400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2000" b="1" i="0" u="none" strike="noStrike" cap="none">
                <a:solidFill>
                  <a:schemeClr val="accent5"/>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du titre</a:t>
            </a:r>
          </a:p>
        </p:txBody>
      </p:sp>
      <p:sp>
        <p:nvSpPr>
          <p:cNvPr id="22" name="Google Shape;35;p5">
            <a:extLst>
              <a:ext uri="{FF2B5EF4-FFF2-40B4-BE49-F238E27FC236}">
                <a16:creationId xmlns:a16="http://schemas.microsoft.com/office/drawing/2014/main" id="{AA33142C-1787-EB45-A3E0-54CC16BFA174}"/>
              </a:ext>
            </a:extLst>
          </p:cNvPr>
          <p:cNvSpPr txBox="1">
            <a:spLocks noGrp="1"/>
          </p:cNvSpPr>
          <p:nvPr>
            <p:ph type="subTitle" idx="2"/>
          </p:nvPr>
        </p:nvSpPr>
        <p:spPr>
          <a:xfrm>
            <a:off x="167733" y="1530533"/>
            <a:ext cx="32352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accent5"/>
                </a:solidFill>
                <a:latin typeface="Montserrat" panose="00000500000000000000" pitchFamily="2" charset="0"/>
                <a:ea typeface="Montserrat" panose="00000500000000000000" pitchFamily="2" charset="0"/>
                <a:cs typeface="Arial"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des sous-titres du masque</a:t>
            </a:r>
            <a:endParaRPr/>
          </a:p>
        </p:txBody>
      </p:sp>
      <p:sp>
        <p:nvSpPr>
          <p:cNvPr id="19" name="Google Shape;33;p5">
            <a:extLst>
              <a:ext uri="{FF2B5EF4-FFF2-40B4-BE49-F238E27FC236}">
                <a16:creationId xmlns:a16="http://schemas.microsoft.com/office/drawing/2014/main" id="{C9C78A23-7CE0-7D42-8993-C0F0CE658D3F}"/>
              </a:ext>
            </a:extLst>
          </p:cNvPr>
          <p:cNvSpPr txBox="1">
            <a:spLocks noGrp="1"/>
          </p:cNvSpPr>
          <p:nvPr>
            <p:ph type="body" idx="1" hasCustomPrompt="1"/>
          </p:nvPr>
        </p:nvSpPr>
        <p:spPr>
          <a:xfrm>
            <a:off x="3726000" y="597600"/>
            <a:ext cx="8245600" cy="5581067"/>
          </a:xfrm>
          <a:prstGeom prst="rect">
            <a:avLst/>
          </a:prstGeom>
          <a:noFill/>
          <a:ln>
            <a:noFill/>
          </a:ln>
        </p:spPr>
        <p:txBody>
          <a:bodyPr spcFirstLastPara="1" wrap="square" lIns="91425" tIns="91425" rIns="91425" bIns="91425" anchor="t" anchorCtr="0">
            <a:noAutofit/>
          </a:bodyPr>
          <a:lstStyle>
            <a:lvl1pPr marL="242888" marR="0" lvl="0" indent="-242888" algn="l" rtl="0">
              <a:lnSpc>
                <a:spcPct val="100000"/>
              </a:lnSpc>
              <a:spcBef>
                <a:spcPts val="0"/>
              </a:spcBef>
              <a:spcAft>
                <a:spcPts val="0"/>
              </a:spcAft>
              <a:buClr>
                <a:schemeClr val="accent5"/>
              </a:buClr>
              <a:buSzPts val="1400"/>
              <a:buFont typeface="Montserrat"/>
              <a:buChar char="●"/>
              <a:tabLst/>
              <a:defRPr sz="1600" b="0" i="0" u="none" strike="noStrike" cap="none">
                <a:solidFill>
                  <a:srgbClr val="000000"/>
                </a:solidFill>
                <a:latin typeface="Montserrat" panose="00000500000000000000" pitchFamily="2" charset="0"/>
                <a:ea typeface="Montserrat" panose="00000500000000000000" pitchFamily="2" charset="0"/>
                <a:cs typeface="Arial" panose="020B0604020202020204" pitchFamily="34" charset="0"/>
                <a:sym typeface="Montserrat"/>
              </a:defRPr>
            </a:lvl1pPr>
            <a:lvl2pPr marL="801688" marR="0" lvl="1" indent="-254000" algn="l" rtl="0">
              <a:lnSpc>
                <a:spcPct val="100000"/>
              </a:lnSpc>
              <a:spcBef>
                <a:spcPts val="0"/>
              </a:spcBef>
              <a:spcAft>
                <a:spcPts val="0"/>
              </a:spcAft>
              <a:buClr>
                <a:schemeClr val="accent5"/>
              </a:buClr>
              <a:buSzPts val="1400"/>
              <a:buFont typeface="Montserrat"/>
              <a:buChar char="○"/>
              <a:tabLst/>
              <a:defRPr sz="1400" b="0" i="0" u="none" strike="noStrike" cap="none">
                <a:solidFill>
                  <a:schemeClr val="tx1"/>
                </a:solidFill>
                <a:latin typeface="Montserrat" panose="00000500000000000000" pitchFamily="2" charset="0"/>
                <a:ea typeface="Montserrat" panose="00000500000000000000" pitchFamily="2" charset="0"/>
                <a:cs typeface="Arial" panose="020B0604020202020204" pitchFamily="34" charset="0"/>
                <a:sym typeface="Montserrat"/>
              </a:defRPr>
            </a:lvl2pPr>
            <a:lvl3pPr marL="1249363" marR="0" lvl="2" indent="-163513" algn="l" rtl="0">
              <a:lnSpc>
                <a:spcPct val="100000"/>
              </a:lnSpc>
              <a:spcBef>
                <a:spcPts val="0"/>
              </a:spcBef>
              <a:spcAft>
                <a:spcPts val="0"/>
              </a:spcAft>
              <a:buClr>
                <a:schemeClr val="accent5"/>
              </a:buClr>
              <a:buSzPct val="100000"/>
              <a:buFont typeface="Police système Courant"/>
              <a:buChar char="‣"/>
              <a:tabLst/>
              <a:defRPr sz="1200" b="0" i="0" u="none" strike="noStrike" cap="none">
                <a:solidFill>
                  <a:srgbClr val="000000"/>
                </a:solidFill>
                <a:latin typeface="Montserrat" panose="00000500000000000000" pitchFamily="2" charset="0"/>
                <a:ea typeface="Montserrat" panose="00000500000000000000" pitchFamily="2" charset="0"/>
                <a:cs typeface="Arial" panose="020B0604020202020204" pitchFamily="34" charset="0"/>
                <a:sym typeface="Montserrat"/>
              </a:defRPr>
            </a:lvl3pPr>
            <a:lvl4pPr marL="1695450" marR="0" lvl="3" indent="-111125" algn="l" rtl="0">
              <a:lnSpc>
                <a:spcPct val="100000"/>
              </a:lnSpc>
              <a:spcBef>
                <a:spcPts val="0"/>
              </a:spcBef>
              <a:spcAft>
                <a:spcPts val="0"/>
              </a:spcAft>
              <a:buClr>
                <a:schemeClr val="accent5"/>
              </a:buClr>
              <a:buSzPct val="100000"/>
              <a:buFont typeface="Police système Courant"/>
              <a:buChar char="⁃"/>
              <a:tabLst/>
              <a:defRPr sz="1200" b="0" i="0" u="none" strike="noStrike" cap="none">
                <a:solidFill>
                  <a:srgbClr val="000000"/>
                </a:solidFill>
                <a:latin typeface="Montserrat" panose="00000500000000000000" pitchFamily="2" charset="0"/>
                <a:ea typeface="Montserrat" panose="00000500000000000000" pitchFamily="2" charset="0"/>
                <a:cs typeface="Arial" panose="020B0604020202020204" pitchFamily="34" charset="0"/>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r>
              <a:rPr lang="fr-FR"/>
              <a:t>Bullet 1</a:t>
            </a:r>
          </a:p>
          <a:p>
            <a:pPr lvl="1"/>
            <a:r>
              <a:rPr lang="fr-FR"/>
              <a:t>Bullet 2</a:t>
            </a:r>
          </a:p>
          <a:p>
            <a:pPr lvl="2"/>
            <a:r>
              <a:rPr lang="fr-FR"/>
              <a:t>Bullet 3</a:t>
            </a:r>
          </a:p>
          <a:p>
            <a:pPr lvl="3"/>
            <a:r>
              <a:rPr lang="fr-FR"/>
              <a:t>Bullet 4</a:t>
            </a:r>
            <a:endParaRPr/>
          </a:p>
        </p:txBody>
      </p:sp>
      <p:pic>
        <p:nvPicPr>
          <p:cNvPr id="13" name="Image 12">
            <a:extLst>
              <a:ext uri="{FF2B5EF4-FFF2-40B4-BE49-F238E27FC236}">
                <a16:creationId xmlns:a16="http://schemas.microsoft.com/office/drawing/2014/main" id="{1ACC7F31-885B-9E45-93B4-324D8C70B198}"/>
              </a:ext>
            </a:extLst>
          </p:cNvPr>
          <p:cNvPicPr>
            <a:picLocks noChangeAspect="1"/>
          </p:cNvPicPr>
          <p:nvPr userDrawn="1"/>
        </p:nvPicPr>
        <p:blipFill>
          <a:blip r:embed="rId2"/>
          <a:srcRect/>
          <a:stretch/>
        </p:blipFill>
        <p:spPr>
          <a:xfrm>
            <a:off x="348667" y="6017017"/>
            <a:ext cx="1178724" cy="663032"/>
          </a:xfrm>
          <a:prstGeom prst="rect">
            <a:avLst/>
          </a:prstGeom>
        </p:spPr>
      </p:pic>
    </p:spTree>
    <p:extLst>
      <p:ext uri="{BB962C8B-B14F-4D97-AF65-F5344CB8AC3E}">
        <p14:creationId xmlns:p14="http://schemas.microsoft.com/office/powerpoint/2010/main" val="256719057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09 // Text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FF85F501-6FC1-8544-B1D3-FFAD8B64A56F}"/>
              </a:ext>
            </a:extLst>
          </p:cNvPr>
          <p:cNvSpPr/>
          <p:nvPr userDrawn="1"/>
        </p:nvSpPr>
        <p:spPr>
          <a:xfrm>
            <a:off x="-9180" y="-37333"/>
            <a:ext cx="275600" cy="6944000"/>
          </a:xfrm>
          <a:prstGeom prst="rect">
            <a:avLst/>
          </a:prstGeom>
          <a:solidFill>
            <a:schemeClr val="accent5">
              <a:alpha val="14902"/>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Montserrat" panose="00000500000000000000" pitchFamily="2" charset="0"/>
              <a:ea typeface="Arial"/>
              <a:cs typeface="Arial"/>
              <a:sym typeface="Arial"/>
            </a:endParaRPr>
          </a:p>
        </p:txBody>
      </p:sp>
      <p:sp>
        <p:nvSpPr>
          <p:cNvPr id="4" name="Google Shape;210;p35">
            <a:extLst>
              <a:ext uri="{FF2B5EF4-FFF2-40B4-BE49-F238E27FC236}">
                <a16:creationId xmlns:a16="http://schemas.microsoft.com/office/drawing/2014/main" id="{F251FFE7-A674-C14D-ACA5-CE3D6B378E39}"/>
              </a:ext>
            </a:extLst>
          </p:cNvPr>
          <p:cNvSpPr/>
          <p:nvPr userDrawn="1"/>
        </p:nvSpPr>
        <p:spPr>
          <a:xfrm flipH="1">
            <a:off x="-321713" y="2871334"/>
            <a:ext cx="588133" cy="4035333"/>
          </a:xfrm>
          <a:prstGeom prst="flowChartManualInput">
            <a:avLst/>
          </a:prstGeom>
          <a:solidFill>
            <a:schemeClr val="accent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Montserrat" panose="00000500000000000000" pitchFamily="2" charset="0"/>
              <a:ea typeface="Arial"/>
              <a:cs typeface="Arial"/>
              <a:sym typeface="Arial"/>
            </a:endParaRPr>
          </a:p>
        </p:txBody>
      </p:sp>
      <p:sp>
        <p:nvSpPr>
          <p:cNvPr id="9" name="Google Shape;44;p44">
            <a:extLst>
              <a:ext uri="{FF2B5EF4-FFF2-40B4-BE49-F238E27FC236}">
                <a16:creationId xmlns:a16="http://schemas.microsoft.com/office/drawing/2014/main" id="{70C00E4E-D2B1-A649-BB35-07839CE362AE}"/>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32CC3FDA-4634-684B-A9D8-DDA0B62AE797}"/>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Montserrat" panose="00000500000000000000" pitchFamily="2"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6C911DCA-055F-8048-98CA-8EE508FA89CB}"/>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Montserrat" panose="00000500000000000000" pitchFamily="2" charset="0"/>
                <a:ea typeface="Montserrat" panose="00000500000000000000" pitchFamily="2"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12" name="Google Shape;41;p7">
            <a:extLst>
              <a:ext uri="{FF2B5EF4-FFF2-40B4-BE49-F238E27FC236}">
                <a16:creationId xmlns:a16="http://schemas.microsoft.com/office/drawing/2014/main" id="{3F20248D-0EEE-BE47-9722-0CA2281E6EE7}"/>
              </a:ext>
            </a:extLst>
          </p:cNvPr>
          <p:cNvSpPr/>
          <p:nvPr userDrawn="1"/>
        </p:nvSpPr>
        <p:spPr>
          <a:xfrm>
            <a:off x="572282" y="268517"/>
            <a:ext cx="251100" cy="189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panose="00000500000000000000" pitchFamily="2" charset="0"/>
              <a:ea typeface="Arial"/>
              <a:cs typeface="Arial"/>
              <a:sym typeface="Arial"/>
            </a:endParaRPr>
          </a:p>
        </p:txBody>
      </p:sp>
      <p:sp>
        <p:nvSpPr>
          <p:cNvPr id="13" name="Google Shape;82;p14">
            <a:extLst>
              <a:ext uri="{FF2B5EF4-FFF2-40B4-BE49-F238E27FC236}">
                <a16:creationId xmlns:a16="http://schemas.microsoft.com/office/drawing/2014/main" id="{83EFD9F5-146D-A347-873A-1EAE4C01987B}"/>
              </a:ext>
            </a:extLst>
          </p:cNvPr>
          <p:cNvSpPr txBox="1">
            <a:spLocks noGrp="1"/>
          </p:cNvSpPr>
          <p:nvPr>
            <p:ph type="title"/>
          </p:nvPr>
        </p:nvSpPr>
        <p:spPr>
          <a:xfrm>
            <a:off x="396655" y="292153"/>
            <a:ext cx="9907072" cy="40779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2400" b="1" i="0" u="none" strike="noStrike" cap="none">
                <a:solidFill>
                  <a:schemeClr val="accent5"/>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r>
              <a:rPr lang="fr-FR"/>
              <a:t>Modifiez le style du titre</a:t>
            </a:r>
          </a:p>
        </p:txBody>
      </p:sp>
      <p:sp>
        <p:nvSpPr>
          <p:cNvPr id="14" name="Google Shape;86;p14">
            <a:extLst>
              <a:ext uri="{FF2B5EF4-FFF2-40B4-BE49-F238E27FC236}">
                <a16:creationId xmlns:a16="http://schemas.microsoft.com/office/drawing/2014/main" id="{3216B26A-4DC0-3449-AC49-3BC254ACEF94}"/>
              </a:ext>
            </a:extLst>
          </p:cNvPr>
          <p:cNvSpPr/>
          <p:nvPr userDrawn="1"/>
        </p:nvSpPr>
        <p:spPr>
          <a:xfrm>
            <a:off x="488582" y="268517"/>
            <a:ext cx="334800" cy="25200"/>
          </a:xfrm>
          <a:prstGeom prst="rect">
            <a:avLst/>
          </a:prstGeom>
          <a:solidFill>
            <a:schemeClr val="accent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207A9D"/>
              </a:solidFill>
              <a:latin typeface="Montserrat" panose="00000500000000000000" pitchFamily="2" charset="0"/>
              <a:ea typeface="Arial"/>
              <a:cs typeface="Arial"/>
              <a:sym typeface="Arial"/>
            </a:endParaRPr>
          </a:p>
        </p:txBody>
      </p:sp>
      <p:sp>
        <p:nvSpPr>
          <p:cNvPr id="15" name="Google Shape;33;p5">
            <a:extLst>
              <a:ext uri="{FF2B5EF4-FFF2-40B4-BE49-F238E27FC236}">
                <a16:creationId xmlns:a16="http://schemas.microsoft.com/office/drawing/2014/main" id="{82D9B5E1-5B63-624A-8089-9D08C96DC2AB}"/>
              </a:ext>
            </a:extLst>
          </p:cNvPr>
          <p:cNvSpPr txBox="1">
            <a:spLocks noGrp="1"/>
          </p:cNvSpPr>
          <p:nvPr>
            <p:ph type="body" idx="1"/>
          </p:nvPr>
        </p:nvSpPr>
        <p:spPr>
          <a:xfrm>
            <a:off x="396655" y="835752"/>
            <a:ext cx="11574945" cy="5581067"/>
          </a:xfrm>
          <a:prstGeom prst="rect">
            <a:avLst/>
          </a:prstGeom>
          <a:noFill/>
          <a:ln>
            <a:noFill/>
          </a:ln>
        </p:spPr>
        <p:txBody>
          <a:bodyPr spcFirstLastPara="1" wrap="square" lIns="91425" tIns="91425" rIns="91425" bIns="91425" anchor="t" anchorCtr="0">
            <a:noAutofit/>
          </a:bodyPr>
          <a:lstStyle>
            <a:lvl1pPr marL="9525" marR="0" lvl="0" indent="0" algn="l" rtl="0">
              <a:lnSpc>
                <a:spcPct val="100000"/>
              </a:lnSpc>
              <a:spcBef>
                <a:spcPts val="0"/>
              </a:spcBef>
              <a:spcAft>
                <a:spcPts val="0"/>
              </a:spcAft>
              <a:buClr>
                <a:schemeClr val="bg2"/>
              </a:buClr>
              <a:buSzPts val="1400"/>
              <a:buFont typeface="Montserrat"/>
              <a:buNone/>
              <a:tabLst/>
              <a:defRPr sz="1600" b="0" i="0" u="none" strike="noStrike" cap="none">
                <a:solidFill>
                  <a:srgbClr val="000000"/>
                </a:solidFill>
                <a:latin typeface="Montserrat" panose="00000500000000000000" pitchFamily="2" charset="0"/>
                <a:ea typeface="Montserrat" panose="00000500000000000000" pitchFamily="2"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pPr lvl="0"/>
            <a:r>
              <a:rPr lang="fr-FR"/>
              <a:t>Cliquez pour modifier les styles du texte du masque</a:t>
            </a:r>
          </a:p>
        </p:txBody>
      </p:sp>
      <p:pic>
        <p:nvPicPr>
          <p:cNvPr id="16" name="Google Shape;19;p3">
            <a:extLst>
              <a:ext uri="{FF2B5EF4-FFF2-40B4-BE49-F238E27FC236}">
                <a16:creationId xmlns:a16="http://schemas.microsoft.com/office/drawing/2014/main" id="{FF1E01BA-D85B-6146-9CE2-B788D43751D4}"/>
              </a:ext>
            </a:extLst>
          </p:cNvPr>
          <p:cNvPicPr preferRelativeResize="0"/>
          <p:nvPr userDrawn="1"/>
        </p:nvPicPr>
        <p:blipFill>
          <a:blip r:embed="rId2"/>
          <a:srcRect/>
          <a:stretch/>
        </p:blipFill>
        <p:spPr>
          <a:xfrm>
            <a:off x="10648284" y="104353"/>
            <a:ext cx="1381904" cy="777321"/>
          </a:xfrm>
          <a:prstGeom prst="rect">
            <a:avLst/>
          </a:prstGeom>
          <a:noFill/>
          <a:ln>
            <a:noFill/>
          </a:ln>
        </p:spPr>
      </p:pic>
    </p:spTree>
    <p:extLst>
      <p:ext uri="{BB962C8B-B14F-4D97-AF65-F5344CB8AC3E}">
        <p14:creationId xmlns:p14="http://schemas.microsoft.com/office/powerpoint/2010/main" val="27291007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09 // Vid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21BEBF28-ED5D-F343-8904-1F8BBDB7741D}"/>
              </a:ext>
            </a:extLst>
          </p:cNvPr>
          <p:cNvSpPr/>
          <p:nvPr userDrawn="1"/>
        </p:nvSpPr>
        <p:spPr>
          <a:xfrm>
            <a:off x="-9180" y="-37333"/>
            <a:ext cx="275600" cy="6944000"/>
          </a:xfrm>
          <a:prstGeom prst="rect">
            <a:avLst/>
          </a:prstGeom>
          <a:solidFill>
            <a:schemeClr val="accent5">
              <a:alpha val="14902"/>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Montserrat" panose="00000500000000000000" pitchFamily="2" charset="0"/>
              <a:ea typeface="Arial"/>
              <a:cs typeface="Arial"/>
              <a:sym typeface="Arial"/>
            </a:endParaRPr>
          </a:p>
        </p:txBody>
      </p:sp>
      <p:sp>
        <p:nvSpPr>
          <p:cNvPr id="4" name="Google Shape;210;p35">
            <a:extLst>
              <a:ext uri="{FF2B5EF4-FFF2-40B4-BE49-F238E27FC236}">
                <a16:creationId xmlns:a16="http://schemas.microsoft.com/office/drawing/2014/main" id="{54FEC3E1-CC37-3743-A10E-4A705D166732}"/>
              </a:ext>
            </a:extLst>
          </p:cNvPr>
          <p:cNvSpPr/>
          <p:nvPr userDrawn="1"/>
        </p:nvSpPr>
        <p:spPr>
          <a:xfrm flipH="1">
            <a:off x="-321713" y="2871334"/>
            <a:ext cx="588133" cy="4035333"/>
          </a:xfrm>
          <a:prstGeom prst="flowChartManualInput">
            <a:avLst/>
          </a:prstGeom>
          <a:solidFill>
            <a:schemeClr val="accent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Montserrat" panose="00000500000000000000" pitchFamily="2" charset="0"/>
              <a:ea typeface="Arial"/>
              <a:cs typeface="Arial"/>
              <a:sym typeface="Arial"/>
            </a:endParaRPr>
          </a:p>
        </p:txBody>
      </p:sp>
      <p:sp>
        <p:nvSpPr>
          <p:cNvPr id="9" name="Google Shape;44;p44">
            <a:extLst>
              <a:ext uri="{FF2B5EF4-FFF2-40B4-BE49-F238E27FC236}">
                <a16:creationId xmlns:a16="http://schemas.microsoft.com/office/drawing/2014/main" id="{AB6C925C-C441-EE43-A42E-411B1E9484A5}"/>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4C8D8879-699F-4645-9228-CBC7D5839469}"/>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Montserrat" panose="00000500000000000000" pitchFamily="2"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B8E75CC4-D549-AB49-B60A-593868BC93CE}"/>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Montserrat" panose="00000500000000000000" pitchFamily="2" charset="0"/>
                <a:ea typeface="Montserrat" panose="00000500000000000000" pitchFamily="2"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Tree>
    <p:extLst>
      <p:ext uri="{BB962C8B-B14F-4D97-AF65-F5344CB8AC3E}">
        <p14:creationId xmlns:p14="http://schemas.microsoft.com/office/powerpoint/2010/main" val="84518365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0 // Titre">
    <p:bg>
      <p:bgPr>
        <a:solidFill>
          <a:srgbClr val="3381FF"/>
        </a:solidFill>
        <a:effectLst/>
      </p:bgPr>
    </p:bg>
    <p:spTree>
      <p:nvGrpSpPr>
        <p:cNvPr id="1" name=""/>
        <p:cNvGrpSpPr/>
        <p:nvPr/>
      </p:nvGrpSpPr>
      <p:grpSpPr>
        <a:xfrm>
          <a:off x="0" y="0"/>
          <a:ext cx="0" cy="0"/>
          <a:chOff x="0" y="0"/>
          <a:chExt cx="0" cy="0"/>
        </a:xfrm>
      </p:grpSpPr>
      <p:sp>
        <p:nvSpPr>
          <p:cNvPr id="3" name="Google Shape;173;p29">
            <a:extLst>
              <a:ext uri="{FF2B5EF4-FFF2-40B4-BE49-F238E27FC236}">
                <a16:creationId xmlns:a16="http://schemas.microsoft.com/office/drawing/2014/main" id="{DDC3B357-A246-9B40-89B6-16A7F9B4F985}"/>
              </a:ext>
            </a:extLst>
          </p:cNvPr>
          <p:cNvSpPr txBox="1">
            <a:spLocks noGrp="1"/>
          </p:cNvSpPr>
          <p:nvPr>
            <p:ph type="title"/>
          </p:nvPr>
        </p:nvSpPr>
        <p:spPr>
          <a:xfrm>
            <a:off x="9267" y="2905733"/>
            <a:ext cx="12127600" cy="679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2400" b="1" i="0" u="none" strike="noStrike" cap="none">
                <a:solidFill>
                  <a:srgbClr val="FFFFFF"/>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2pPr>
            <a:lvl3pPr marR="0" lvl="2"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3pPr>
            <a:lvl4pPr marR="0" lvl="3"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4pPr>
            <a:lvl5pPr marR="0" lvl="4"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5pPr>
            <a:lvl6pPr marR="0" lvl="5"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6pPr>
            <a:lvl7pPr marR="0" lvl="6"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7pPr>
            <a:lvl8pPr marR="0" lvl="7"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8pPr>
            <a:lvl9pPr marR="0" lvl="8"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9pPr>
          </a:lstStyle>
          <a:p>
            <a:r>
              <a:rPr lang="fr-FR"/>
              <a:t>Modifiez le style du titre</a:t>
            </a:r>
          </a:p>
        </p:txBody>
      </p:sp>
      <p:sp>
        <p:nvSpPr>
          <p:cNvPr id="5" name="Google Shape;44;p44">
            <a:extLst>
              <a:ext uri="{FF2B5EF4-FFF2-40B4-BE49-F238E27FC236}">
                <a16:creationId xmlns:a16="http://schemas.microsoft.com/office/drawing/2014/main" id="{849A945C-9B94-044C-A51D-3017D5DCCD43}"/>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bg1">
                    <a:lumMod val="75000"/>
                  </a:schemeClr>
                </a:solidFill>
                <a:latin typeface="Montserrat" panose="00000500000000000000" pitchFamily="2" charset="0"/>
                <a:ea typeface="Montserrat"/>
                <a:cs typeface="Arial" panose="020B0604020202020204" pitchFamily="34" charset="0"/>
                <a:sym typeface="Montserrat"/>
              </a:rPr>
              <a:t>‹N°›</a:t>
            </a:fld>
            <a:endParaRPr sz="1100" b="0" i="0" u="none" strike="noStrike" cap="none">
              <a:solidFill>
                <a:schemeClr val="bg1">
                  <a:lumMod val="75000"/>
                </a:schemeClr>
              </a:solidFill>
              <a:latin typeface="Montserrat" panose="00000500000000000000" pitchFamily="2" charset="0"/>
              <a:ea typeface="Montserrat"/>
              <a:cs typeface="Arial" panose="020B0604020202020204" pitchFamily="34" charset="0"/>
              <a:sym typeface="Montserrat"/>
            </a:endParaRPr>
          </a:p>
        </p:txBody>
      </p:sp>
      <p:sp>
        <p:nvSpPr>
          <p:cNvPr id="6" name="Google Shape;45;p44">
            <a:extLst>
              <a:ext uri="{FF2B5EF4-FFF2-40B4-BE49-F238E27FC236}">
                <a16:creationId xmlns:a16="http://schemas.microsoft.com/office/drawing/2014/main" id="{FAF09E83-AFD9-864A-90D9-F9380B9988CE}"/>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bg1">
                    <a:lumMod val="75000"/>
                  </a:schemeClr>
                </a:solidFill>
                <a:latin typeface="Montserrat" panose="00000500000000000000" pitchFamily="2" charset="0"/>
                <a:ea typeface="Montserrat"/>
                <a:cs typeface="Arial" panose="020B0604020202020204" pitchFamily="34" charset="0"/>
                <a:sym typeface="Montserrat"/>
              </a:rPr>
              <a:t>Confidentiel</a:t>
            </a:r>
            <a:endParaRPr sz="1100" b="0" i="0" u="none" strike="noStrike" cap="none">
              <a:solidFill>
                <a:schemeClr val="bg1">
                  <a:lumMod val="75000"/>
                </a:schemeClr>
              </a:solidFill>
              <a:latin typeface="Montserrat" panose="00000500000000000000" pitchFamily="2" charset="0"/>
              <a:ea typeface="Montserrat"/>
              <a:cs typeface="Arial" panose="020B0604020202020204" pitchFamily="34" charset="0"/>
              <a:sym typeface="Montserrat"/>
            </a:endParaRPr>
          </a:p>
        </p:txBody>
      </p:sp>
      <p:sp>
        <p:nvSpPr>
          <p:cNvPr id="7" name="Google Shape;46;p44">
            <a:extLst>
              <a:ext uri="{FF2B5EF4-FFF2-40B4-BE49-F238E27FC236}">
                <a16:creationId xmlns:a16="http://schemas.microsoft.com/office/drawing/2014/main" id="{CE5A90AD-1AB1-6641-92A8-660CD877C577}"/>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bg1">
                    <a:lumMod val="75000"/>
                  </a:schemeClr>
                </a:solidFill>
                <a:latin typeface="Montserrat" panose="00000500000000000000" pitchFamily="2" charset="0"/>
                <a:ea typeface="Montserrat" panose="00000500000000000000" pitchFamily="2"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pic>
        <p:nvPicPr>
          <p:cNvPr id="8" name="Google Shape;19;p3">
            <a:extLst>
              <a:ext uri="{FF2B5EF4-FFF2-40B4-BE49-F238E27FC236}">
                <a16:creationId xmlns:a16="http://schemas.microsoft.com/office/drawing/2014/main" id="{3B4FF22C-B2D8-B84D-B36D-0805879B48AD}"/>
              </a:ext>
            </a:extLst>
          </p:cNvPr>
          <p:cNvPicPr preferRelativeResize="0"/>
          <p:nvPr userDrawn="1"/>
        </p:nvPicPr>
        <p:blipFill>
          <a:blip r:embed="rId2"/>
          <a:srcRect/>
          <a:stretch/>
        </p:blipFill>
        <p:spPr>
          <a:xfrm>
            <a:off x="10648284" y="104353"/>
            <a:ext cx="1381905" cy="777321"/>
          </a:xfrm>
          <a:prstGeom prst="rect">
            <a:avLst/>
          </a:prstGeom>
          <a:noFill/>
          <a:ln>
            <a:noFill/>
          </a:ln>
        </p:spPr>
      </p:pic>
    </p:spTree>
    <p:extLst>
      <p:ext uri="{BB962C8B-B14F-4D97-AF65-F5344CB8AC3E}">
        <p14:creationId xmlns:p14="http://schemas.microsoft.com/office/powerpoint/2010/main" val="12690094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01 // Sous-titre">
    <p:spTree>
      <p:nvGrpSpPr>
        <p:cNvPr id="1" name=""/>
        <p:cNvGrpSpPr/>
        <p:nvPr/>
      </p:nvGrpSpPr>
      <p:grpSpPr>
        <a:xfrm>
          <a:off x="0" y="0"/>
          <a:ext cx="0" cy="0"/>
          <a:chOff x="0" y="0"/>
          <a:chExt cx="0" cy="0"/>
        </a:xfrm>
      </p:grpSpPr>
      <p:sp>
        <p:nvSpPr>
          <p:cNvPr id="9" name="Google Shape;30;p5">
            <a:extLst>
              <a:ext uri="{FF2B5EF4-FFF2-40B4-BE49-F238E27FC236}">
                <a16:creationId xmlns:a16="http://schemas.microsoft.com/office/drawing/2014/main" id="{F97B9A06-C864-7A44-9BC9-CDFF0883F139}"/>
              </a:ext>
            </a:extLst>
          </p:cNvPr>
          <p:cNvSpPr/>
          <p:nvPr userDrawn="1"/>
        </p:nvSpPr>
        <p:spPr>
          <a:xfrm>
            <a:off x="-13767" y="-43000"/>
            <a:ext cx="3543600" cy="6944000"/>
          </a:xfrm>
          <a:prstGeom prst="rect">
            <a:avLst/>
          </a:prstGeom>
          <a:solidFill>
            <a:schemeClr val="bg2">
              <a:alpha val="14902"/>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Montserrat" panose="00000500000000000000" pitchFamily="2" charset="0"/>
              <a:ea typeface="Arial"/>
              <a:cs typeface="Arial"/>
              <a:sym typeface="Arial"/>
            </a:endParaRPr>
          </a:p>
        </p:txBody>
      </p:sp>
      <p:sp>
        <p:nvSpPr>
          <p:cNvPr id="11" name="Google Shape;33;p5">
            <a:extLst>
              <a:ext uri="{FF2B5EF4-FFF2-40B4-BE49-F238E27FC236}">
                <a16:creationId xmlns:a16="http://schemas.microsoft.com/office/drawing/2014/main" id="{56BAD06C-9184-244E-AEDB-184FF849AEEA}"/>
              </a:ext>
            </a:extLst>
          </p:cNvPr>
          <p:cNvSpPr txBox="1">
            <a:spLocks noGrp="1"/>
          </p:cNvSpPr>
          <p:nvPr>
            <p:ph type="body" idx="1" hasCustomPrompt="1"/>
          </p:nvPr>
        </p:nvSpPr>
        <p:spPr>
          <a:xfrm>
            <a:off x="3726000" y="597600"/>
            <a:ext cx="8245600" cy="5581067"/>
          </a:xfrm>
          <a:prstGeom prst="rect">
            <a:avLst/>
          </a:prstGeom>
          <a:noFill/>
          <a:ln>
            <a:noFill/>
          </a:ln>
        </p:spPr>
        <p:txBody>
          <a:bodyPr spcFirstLastPara="1" wrap="square" lIns="91425" tIns="91425" rIns="91425" bIns="91425" anchor="t" anchorCtr="0">
            <a:noAutofit/>
          </a:bodyPr>
          <a:lstStyle>
            <a:lvl1pPr marL="242888" marR="0" lvl="0" indent="-242888" algn="l" rtl="0">
              <a:lnSpc>
                <a:spcPct val="100000"/>
              </a:lnSpc>
              <a:spcBef>
                <a:spcPts val="0"/>
              </a:spcBef>
              <a:spcAft>
                <a:spcPts val="0"/>
              </a:spcAft>
              <a:buClr>
                <a:schemeClr val="bg2"/>
              </a:buClr>
              <a:buSzPts val="1400"/>
              <a:buFont typeface="Montserrat"/>
              <a:buChar char="●"/>
              <a:tabLst/>
              <a:defRPr sz="1600" b="0" i="0" u="none" strike="noStrike" cap="none">
                <a:solidFill>
                  <a:srgbClr val="000000"/>
                </a:solidFill>
                <a:latin typeface="Montserrat" panose="00000500000000000000" pitchFamily="2" charset="0"/>
                <a:ea typeface="Montserrat" panose="00000500000000000000" pitchFamily="2" charset="0"/>
                <a:cs typeface="Arial" panose="020B0604020202020204" pitchFamily="34" charset="0"/>
                <a:sym typeface="Montserrat"/>
              </a:defRPr>
            </a:lvl1pPr>
            <a:lvl2pPr marL="801688" marR="0" lvl="1" indent="-254000" algn="l" rtl="0">
              <a:lnSpc>
                <a:spcPct val="100000"/>
              </a:lnSpc>
              <a:spcBef>
                <a:spcPts val="0"/>
              </a:spcBef>
              <a:spcAft>
                <a:spcPts val="0"/>
              </a:spcAft>
              <a:buClr>
                <a:srgbClr val="44388A"/>
              </a:buClr>
              <a:buSzPts val="1400"/>
              <a:buFont typeface="Montserrat"/>
              <a:buChar char="○"/>
              <a:tabLst/>
              <a:defRPr sz="1400" b="0" i="0" u="none" strike="noStrike" cap="none">
                <a:solidFill>
                  <a:schemeClr val="tx1"/>
                </a:solidFill>
                <a:latin typeface="Montserrat" panose="00000500000000000000" pitchFamily="2" charset="0"/>
                <a:ea typeface="Montserrat" panose="00000500000000000000" pitchFamily="2" charset="0"/>
                <a:cs typeface="Arial" panose="020B0604020202020204" pitchFamily="34" charset="0"/>
                <a:sym typeface="Montserrat"/>
              </a:defRPr>
            </a:lvl2pPr>
            <a:lvl3pPr marL="1249363" marR="0" lvl="2" indent="-163513" algn="l" rtl="0">
              <a:lnSpc>
                <a:spcPct val="100000"/>
              </a:lnSpc>
              <a:spcBef>
                <a:spcPts val="0"/>
              </a:spcBef>
              <a:spcAft>
                <a:spcPts val="0"/>
              </a:spcAft>
              <a:buClr>
                <a:schemeClr val="bg2"/>
              </a:buClr>
              <a:buSzPct val="100000"/>
              <a:buFont typeface="Police système Courant"/>
              <a:buChar char="‣"/>
              <a:tabLst/>
              <a:defRPr sz="1200" b="0" i="0" u="none" strike="noStrike" cap="none">
                <a:solidFill>
                  <a:srgbClr val="000000"/>
                </a:solidFill>
                <a:latin typeface="Montserrat" panose="00000500000000000000" pitchFamily="2" charset="0"/>
                <a:ea typeface="Montserrat" panose="00000500000000000000" pitchFamily="2" charset="0"/>
                <a:cs typeface="Arial" panose="020B0604020202020204" pitchFamily="34" charset="0"/>
                <a:sym typeface="Montserrat"/>
              </a:defRPr>
            </a:lvl3pPr>
            <a:lvl4pPr marL="1695450" marR="0" lvl="3" indent="-111125" algn="l" rtl="0">
              <a:lnSpc>
                <a:spcPct val="100000"/>
              </a:lnSpc>
              <a:spcBef>
                <a:spcPts val="0"/>
              </a:spcBef>
              <a:spcAft>
                <a:spcPts val="0"/>
              </a:spcAft>
              <a:buClr>
                <a:schemeClr val="bg2"/>
              </a:buClr>
              <a:buSzPct val="100000"/>
              <a:buFont typeface="Police système Courant"/>
              <a:buChar char="⁃"/>
              <a:tabLst/>
              <a:defRPr sz="1200" b="0" i="0" u="none" strike="noStrike" cap="none">
                <a:solidFill>
                  <a:srgbClr val="000000"/>
                </a:solidFill>
                <a:latin typeface="Montserrat" panose="00000500000000000000" pitchFamily="2" charset="0"/>
                <a:ea typeface="Montserrat" panose="00000500000000000000" pitchFamily="2" charset="0"/>
                <a:cs typeface="Arial" panose="020B0604020202020204" pitchFamily="34" charset="0"/>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r>
              <a:rPr lang="fr-FR"/>
              <a:t>Bullet 1</a:t>
            </a:r>
          </a:p>
          <a:p>
            <a:pPr lvl="1"/>
            <a:r>
              <a:rPr lang="fr-FR"/>
              <a:t>Bullet 2</a:t>
            </a:r>
          </a:p>
          <a:p>
            <a:pPr lvl="2"/>
            <a:r>
              <a:rPr lang="fr-FR"/>
              <a:t>Bullet 3</a:t>
            </a:r>
          </a:p>
          <a:p>
            <a:pPr lvl="3"/>
            <a:r>
              <a:rPr lang="fr-FR"/>
              <a:t>Bullet 4</a:t>
            </a:r>
            <a:endParaRPr/>
          </a:p>
        </p:txBody>
      </p:sp>
      <p:sp>
        <p:nvSpPr>
          <p:cNvPr id="14" name="Google Shape;29;p5">
            <a:extLst>
              <a:ext uri="{FF2B5EF4-FFF2-40B4-BE49-F238E27FC236}">
                <a16:creationId xmlns:a16="http://schemas.microsoft.com/office/drawing/2014/main" id="{89794303-8004-914B-88B6-184EDE8C330C}"/>
              </a:ext>
            </a:extLst>
          </p:cNvPr>
          <p:cNvSpPr/>
          <p:nvPr userDrawn="1"/>
        </p:nvSpPr>
        <p:spPr>
          <a:xfrm flipH="1">
            <a:off x="-9181" y="4889000"/>
            <a:ext cx="3543600" cy="1969000"/>
          </a:xfrm>
          <a:prstGeom prst="flowChartManualInput">
            <a:avLst/>
          </a:prstGeom>
          <a:solidFill>
            <a:schemeClr val="bg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Montserrat" panose="00000500000000000000" pitchFamily="2" charset="0"/>
              <a:ea typeface="Arial"/>
              <a:cs typeface="Arial"/>
              <a:sym typeface="Arial"/>
            </a:endParaRPr>
          </a:p>
        </p:txBody>
      </p:sp>
      <p:sp>
        <p:nvSpPr>
          <p:cNvPr id="17" name="Forme libre 16">
            <a:extLst>
              <a:ext uri="{FF2B5EF4-FFF2-40B4-BE49-F238E27FC236}">
                <a16:creationId xmlns:a16="http://schemas.microsoft.com/office/drawing/2014/main" id="{930663F2-6765-7E41-A2F8-C79580B01882}"/>
              </a:ext>
            </a:extLst>
          </p:cNvPr>
          <p:cNvSpPr/>
          <p:nvPr userDrawn="1"/>
        </p:nvSpPr>
        <p:spPr>
          <a:xfrm>
            <a:off x="7661934" y="383600"/>
            <a:ext cx="4530067" cy="5996652"/>
          </a:xfrm>
          <a:custGeom>
            <a:avLst/>
            <a:gdLst>
              <a:gd name="connsiteX0" fmla="*/ 3045400 w 4530067"/>
              <a:gd name="connsiteY0" fmla="*/ 0 h 5996652"/>
              <a:gd name="connsiteX1" fmla="*/ 4497018 w 4530067"/>
              <a:gd name="connsiteY1" fmla="*/ 367563 h 5996652"/>
              <a:gd name="connsiteX2" fmla="*/ 4530067 w 4530067"/>
              <a:gd name="connsiteY2" fmla="*/ 387641 h 5996652"/>
              <a:gd name="connsiteX3" fmla="*/ 4530067 w 4530067"/>
              <a:gd name="connsiteY3" fmla="*/ 1409977 h 5996652"/>
              <a:gd name="connsiteX4" fmla="*/ 4452009 w 4530067"/>
              <a:gd name="connsiteY4" fmla="*/ 1339033 h 5996652"/>
              <a:gd name="connsiteX5" fmla="*/ 3045400 w 4530067"/>
              <a:gd name="connsiteY5" fmla="*/ 834074 h 5996652"/>
              <a:gd name="connsiteX6" fmla="*/ 834074 w 4530067"/>
              <a:gd name="connsiteY6" fmla="*/ 3045400 h 5996652"/>
              <a:gd name="connsiteX7" fmla="*/ 3045400 w 4530067"/>
              <a:gd name="connsiteY7" fmla="*/ 5256726 h 5996652"/>
              <a:gd name="connsiteX8" fmla="*/ 4452009 w 4530067"/>
              <a:gd name="connsiteY8" fmla="*/ 4751767 h 5996652"/>
              <a:gd name="connsiteX9" fmla="*/ 4530067 w 4530067"/>
              <a:gd name="connsiteY9" fmla="*/ 4680823 h 5996652"/>
              <a:gd name="connsiteX10" fmla="*/ 4530067 w 4530067"/>
              <a:gd name="connsiteY10" fmla="*/ 5703159 h 5996652"/>
              <a:gd name="connsiteX11" fmla="*/ 4497018 w 4530067"/>
              <a:gd name="connsiteY11" fmla="*/ 5723237 h 5996652"/>
              <a:gd name="connsiteX12" fmla="*/ 3951009 w 4530067"/>
              <a:gd name="connsiteY12" fmla="*/ 5953885 h 5996652"/>
              <a:gd name="connsiteX13" fmla="*/ 3784681 w 4530067"/>
              <a:gd name="connsiteY13" fmla="*/ 5996652 h 5996652"/>
              <a:gd name="connsiteX14" fmla="*/ 2306119 w 4530067"/>
              <a:gd name="connsiteY14" fmla="*/ 5996652 h 5996652"/>
              <a:gd name="connsiteX15" fmla="*/ 2139791 w 4530067"/>
              <a:gd name="connsiteY15" fmla="*/ 5953885 h 5996652"/>
              <a:gd name="connsiteX16" fmla="*/ 0 w 4530067"/>
              <a:gd name="connsiteY16" fmla="*/ 3045400 h 5996652"/>
              <a:gd name="connsiteX17" fmla="*/ 3045400 w 4530067"/>
              <a:gd name="connsiteY17" fmla="*/ 0 h 599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30067" h="5996652">
                <a:moveTo>
                  <a:pt x="3045400" y="0"/>
                </a:moveTo>
                <a:cubicBezTo>
                  <a:pt x="3571002" y="0"/>
                  <a:pt x="4065506" y="133152"/>
                  <a:pt x="4497018" y="367563"/>
                </a:cubicBezTo>
                <a:lnTo>
                  <a:pt x="4530067" y="387641"/>
                </a:lnTo>
                <a:lnTo>
                  <a:pt x="4530067" y="1409977"/>
                </a:lnTo>
                <a:lnTo>
                  <a:pt x="4452009" y="1339033"/>
                </a:lnTo>
                <a:cubicBezTo>
                  <a:pt x="4069761" y="1023575"/>
                  <a:pt x="3579711" y="834074"/>
                  <a:pt x="3045400" y="834074"/>
                </a:cubicBezTo>
                <a:cubicBezTo>
                  <a:pt x="1824118" y="834074"/>
                  <a:pt x="834074" y="1824118"/>
                  <a:pt x="834074" y="3045400"/>
                </a:cubicBezTo>
                <a:cubicBezTo>
                  <a:pt x="834074" y="4266682"/>
                  <a:pt x="1824118" y="5256726"/>
                  <a:pt x="3045400" y="5256726"/>
                </a:cubicBezTo>
                <a:cubicBezTo>
                  <a:pt x="3579711" y="5256726"/>
                  <a:pt x="4069761" y="5067226"/>
                  <a:pt x="4452009" y="4751767"/>
                </a:cubicBezTo>
                <a:lnTo>
                  <a:pt x="4530067" y="4680823"/>
                </a:lnTo>
                <a:lnTo>
                  <a:pt x="4530067" y="5703159"/>
                </a:lnTo>
                <a:lnTo>
                  <a:pt x="4497018" y="5723237"/>
                </a:lnTo>
                <a:cubicBezTo>
                  <a:pt x="4324413" y="5817002"/>
                  <a:pt x="4141730" y="5894565"/>
                  <a:pt x="3951009" y="5953885"/>
                </a:cubicBezTo>
                <a:lnTo>
                  <a:pt x="3784681" y="5996652"/>
                </a:lnTo>
                <a:lnTo>
                  <a:pt x="2306119" y="5996652"/>
                </a:lnTo>
                <a:lnTo>
                  <a:pt x="2139791" y="5953885"/>
                </a:lnTo>
                <a:cubicBezTo>
                  <a:pt x="900105" y="5568303"/>
                  <a:pt x="0" y="4411967"/>
                  <a:pt x="0" y="3045400"/>
                </a:cubicBezTo>
                <a:cubicBezTo>
                  <a:pt x="0" y="1363472"/>
                  <a:pt x="1363472" y="0"/>
                  <a:pt x="3045400" y="0"/>
                </a:cubicBezTo>
                <a:close/>
              </a:path>
            </a:pathLst>
          </a:custGeom>
          <a:solidFill>
            <a:schemeClr val="bg2">
              <a:alpha val="5882"/>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BCD6F1"/>
              </a:solidFill>
              <a:latin typeface="Montserrat" panose="00000500000000000000" pitchFamily="2" charset="0"/>
              <a:ea typeface="Arial"/>
              <a:cs typeface="Arial"/>
              <a:sym typeface="Arial"/>
            </a:endParaRPr>
          </a:p>
        </p:txBody>
      </p:sp>
      <p:sp>
        <p:nvSpPr>
          <p:cNvPr id="19" name="Google Shape;44;p44">
            <a:extLst>
              <a:ext uri="{FF2B5EF4-FFF2-40B4-BE49-F238E27FC236}">
                <a16:creationId xmlns:a16="http://schemas.microsoft.com/office/drawing/2014/main" id="{2B4051A3-809A-7349-B259-C843A0638620}"/>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endParaRPr>
          </a:p>
        </p:txBody>
      </p:sp>
      <p:sp>
        <p:nvSpPr>
          <p:cNvPr id="20" name="Google Shape;45;p44">
            <a:extLst>
              <a:ext uri="{FF2B5EF4-FFF2-40B4-BE49-F238E27FC236}">
                <a16:creationId xmlns:a16="http://schemas.microsoft.com/office/drawing/2014/main" id="{89836314-192C-2C46-9D6B-0859522374E6}"/>
              </a:ext>
            </a:extLst>
          </p:cNvPr>
          <p:cNvSpPr txBox="1"/>
          <p:nvPr userDrawn="1"/>
        </p:nvSpPr>
        <p:spPr>
          <a:xfrm>
            <a:off x="3713808"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Montserrat" panose="00000500000000000000" pitchFamily="2"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endParaRPr>
          </a:p>
        </p:txBody>
      </p:sp>
      <p:sp>
        <p:nvSpPr>
          <p:cNvPr id="21" name="Google Shape;46;p44">
            <a:extLst>
              <a:ext uri="{FF2B5EF4-FFF2-40B4-BE49-F238E27FC236}">
                <a16:creationId xmlns:a16="http://schemas.microsoft.com/office/drawing/2014/main" id="{3B33A68B-0942-6B45-B245-B32529D34FA4}"/>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Montserrat" panose="00000500000000000000" pitchFamily="2" charset="0"/>
                <a:ea typeface="Montserrat" panose="00000500000000000000" pitchFamily="2"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22" name="Google Shape;31;p5">
            <a:extLst>
              <a:ext uri="{FF2B5EF4-FFF2-40B4-BE49-F238E27FC236}">
                <a16:creationId xmlns:a16="http://schemas.microsoft.com/office/drawing/2014/main" id="{54CB22B5-E953-AD43-8E0B-82BED76B0674}"/>
              </a:ext>
            </a:extLst>
          </p:cNvPr>
          <p:cNvSpPr/>
          <p:nvPr userDrawn="1"/>
        </p:nvSpPr>
        <p:spPr>
          <a:xfrm>
            <a:off x="260800" y="509467"/>
            <a:ext cx="334800" cy="25200"/>
          </a:xfrm>
          <a:prstGeom prst="rect">
            <a:avLst/>
          </a:prstGeom>
          <a:solidFill>
            <a:schemeClr val="bg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accent1"/>
              </a:solidFill>
              <a:latin typeface="Montserrat" panose="00000500000000000000" pitchFamily="2" charset="0"/>
              <a:ea typeface="Arial"/>
              <a:cs typeface="Arial"/>
              <a:sym typeface="Arial"/>
            </a:endParaRPr>
          </a:p>
        </p:txBody>
      </p:sp>
      <p:sp>
        <p:nvSpPr>
          <p:cNvPr id="23" name="Google Shape;34;p5">
            <a:extLst>
              <a:ext uri="{FF2B5EF4-FFF2-40B4-BE49-F238E27FC236}">
                <a16:creationId xmlns:a16="http://schemas.microsoft.com/office/drawing/2014/main" id="{F3AAF82E-8EAA-B24D-81FB-C757B7F8CC48}"/>
              </a:ext>
            </a:extLst>
          </p:cNvPr>
          <p:cNvSpPr txBox="1">
            <a:spLocks noGrp="1"/>
          </p:cNvSpPr>
          <p:nvPr>
            <p:ph type="title"/>
          </p:nvPr>
        </p:nvSpPr>
        <p:spPr>
          <a:xfrm>
            <a:off x="167733" y="597600"/>
            <a:ext cx="32400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2000" b="1" i="0" u="none" strike="noStrike" cap="none">
                <a:solidFill>
                  <a:schemeClr val="bg2"/>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du titre</a:t>
            </a:r>
          </a:p>
        </p:txBody>
      </p:sp>
      <p:sp>
        <p:nvSpPr>
          <p:cNvPr id="24" name="Google Shape;35;p5">
            <a:extLst>
              <a:ext uri="{FF2B5EF4-FFF2-40B4-BE49-F238E27FC236}">
                <a16:creationId xmlns:a16="http://schemas.microsoft.com/office/drawing/2014/main" id="{8D753FF6-DF6C-E344-9E9B-32907703ABE9}"/>
              </a:ext>
            </a:extLst>
          </p:cNvPr>
          <p:cNvSpPr txBox="1">
            <a:spLocks noGrp="1"/>
          </p:cNvSpPr>
          <p:nvPr>
            <p:ph type="subTitle" idx="2"/>
          </p:nvPr>
        </p:nvSpPr>
        <p:spPr>
          <a:xfrm>
            <a:off x="167733" y="1530533"/>
            <a:ext cx="32352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chemeClr val="bg2"/>
                </a:solidFill>
                <a:latin typeface="Montserrat" panose="00000500000000000000" pitchFamily="2" charset="0"/>
                <a:ea typeface="Montserrat" panose="00000500000000000000" pitchFamily="2" charset="0"/>
                <a:cs typeface="Arial"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des sous-titres du masque</a:t>
            </a:r>
            <a:endParaRPr/>
          </a:p>
        </p:txBody>
      </p:sp>
      <p:pic>
        <p:nvPicPr>
          <p:cNvPr id="13" name="Image 12">
            <a:extLst>
              <a:ext uri="{FF2B5EF4-FFF2-40B4-BE49-F238E27FC236}">
                <a16:creationId xmlns:a16="http://schemas.microsoft.com/office/drawing/2014/main" id="{A7065546-EACA-E544-853B-2BC179EF8509}"/>
              </a:ext>
            </a:extLst>
          </p:cNvPr>
          <p:cNvPicPr>
            <a:picLocks noChangeAspect="1"/>
          </p:cNvPicPr>
          <p:nvPr userDrawn="1"/>
        </p:nvPicPr>
        <p:blipFill>
          <a:blip r:embed="rId2"/>
          <a:srcRect/>
          <a:stretch/>
        </p:blipFill>
        <p:spPr>
          <a:xfrm>
            <a:off x="348667" y="6017017"/>
            <a:ext cx="1178724" cy="663032"/>
          </a:xfrm>
          <a:prstGeom prst="rect">
            <a:avLst/>
          </a:prstGeom>
        </p:spPr>
      </p:pic>
    </p:spTree>
    <p:extLst>
      <p:ext uri="{BB962C8B-B14F-4D97-AF65-F5344CB8AC3E}">
        <p14:creationId xmlns:p14="http://schemas.microsoft.com/office/powerpoint/2010/main" val="164740944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0 // Sous-titre">
    <p:spTree>
      <p:nvGrpSpPr>
        <p:cNvPr id="1" name=""/>
        <p:cNvGrpSpPr/>
        <p:nvPr/>
      </p:nvGrpSpPr>
      <p:grpSpPr>
        <a:xfrm>
          <a:off x="0" y="0"/>
          <a:ext cx="0" cy="0"/>
          <a:chOff x="0" y="0"/>
          <a:chExt cx="0" cy="0"/>
        </a:xfrm>
      </p:grpSpPr>
      <p:sp>
        <p:nvSpPr>
          <p:cNvPr id="18" name="Forme libre 17">
            <a:extLst>
              <a:ext uri="{FF2B5EF4-FFF2-40B4-BE49-F238E27FC236}">
                <a16:creationId xmlns:a16="http://schemas.microsoft.com/office/drawing/2014/main" id="{FD5A02F9-6BF6-CB4C-8144-B02CAB7122EC}"/>
              </a:ext>
            </a:extLst>
          </p:cNvPr>
          <p:cNvSpPr/>
          <p:nvPr userDrawn="1"/>
        </p:nvSpPr>
        <p:spPr>
          <a:xfrm>
            <a:off x="7661934" y="383600"/>
            <a:ext cx="4530067" cy="5996652"/>
          </a:xfrm>
          <a:custGeom>
            <a:avLst/>
            <a:gdLst>
              <a:gd name="connsiteX0" fmla="*/ 3045400 w 4530067"/>
              <a:gd name="connsiteY0" fmla="*/ 0 h 5996652"/>
              <a:gd name="connsiteX1" fmla="*/ 4497018 w 4530067"/>
              <a:gd name="connsiteY1" fmla="*/ 367563 h 5996652"/>
              <a:gd name="connsiteX2" fmla="*/ 4530067 w 4530067"/>
              <a:gd name="connsiteY2" fmla="*/ 387641 h 5996652"/>
              <a:gd name="connsiteX3" fmla="*/ 4530067 w 4530067"/>
              <a:gd name="connsiteY3" fmla="*/ 1409977 h 5996652"/>
              <a:gd name="connsiteX4" fmla="*/ 4452009 w 4530067"/>
              <a:gd name="connsiteY4" fmla="*/ 1339033 h 5996652"/>
              <a:gd name="connsiteX5" fmla="*/ 3045400 w 4530067"/>
              <a:gd name="connsiteY5" fmla="*/ 834074 h 5996652"/>
              <a:gd name="connsiteX6" fmla="*/ 834074 w 4530067"/>
              <a:gd name="connsiteY6" fmla="*/ 3045400 h 5996652"/>
              <a:gd name="connsiteX7" fmla="*/ 3045400 w 4530067"/>
              <a:gd name="connsiteY7" fmla="*/ 5256726 h 5996652"/>
              <a:gd name="connsiteX8" fmla="*/ 4452009 w 4530067"/>
              <a:gd name="connsiteY8" fmla="*/ 4751767 h 5996652"/>
              <a:gd name="connsiteX9" fmla="*/ 4530067 w 4530067"/>
              <a:gd name="connsiteY9" fmla="*/ 4680823 h 5996652"/>
              <a:gd name="connsiteX10" fmla="*/ 4530067 w 4530067"/>
              <a:gd name="connsiteY10" fmla="*/ 5703159 h 5996652"/>
              <a:gd name="connsiteX11" fmla="*/ 4497018 w 4530067"/>
              <a:gd name="connsiteY11" fmla="*/ 5723237 h 5996652"/>
              <a:gd name="connsiteX12" fmla="*/ 3951009 w 4530067"/>
              <a:gd name="connsiteY12" fmla="*/ 5953885 h 5996652"/>
              <a:gd name="connsiteX13" fmla="*/ 3784681 w 4530067"/>
              <a:gd name="connsiteY13" fmla="*/ 5996652 h 5996652"/>
              <a:gd name="connsiteX14" fmla="*/ 2306119 w 4530067"/>
              <a:gd name="connsiteY14" fmla="*/ 5996652 h 5996652"/>
              <a:gd name="connsiteX15" fmla="*/ 2139791 w 4530067"/>
              <a:gd name="connsiteY15" fmla="*/ 5953885 h 5996652"/>
              <a:gd name="connsiteX16" fmla="*/ 0 w 4530067"/>
              <a:gd name="connsiteY16" fmla="*/ 3045400 h 5996652"/>
              <a:gd name="connsiteX17" fmla="*/ 3045400 w 4530067"/>
              <a:gd name="connsiteY17" fmla="*/ 0 h 599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30067" h="5996652">
                <a:moveTo>
                  <a:pt x="3045400" y="0"/>
                </a:moveTo>
                <a:cubicBezTo>
                  <a:pt x="3571002" y="0"/>
                  <a:pt x="4065506" y="133152"/>
                  <a:pt x="4497018" y="367563"/>
                </a:cubicBezTo>
                <a:lnTo>
                  <a:pt x="4530067" y="387641"/>
                </a:lnTo>
                <a:lnTo>
                  <a:pt x="4530067" y="1409977"/>
                </a:lnTo>
                <a:lnTo>
                  <a:pt x="4452009" y="1339033"/>
                </a:lnTo>
                <a:cubicBezTo>
                  <a:pt x="4069761" y="1023575"/>
                  <a:pt x="3579711" y="834074"/>
                  <a:pt x="3045400" y="834074"/>
                </a:cubicBezTo>
                <a:cubicBezTo>
                  <a:pt x="1824118" y="834074"/>
                  <a:pt x="834074" y="1824118"/>
                  <a:pt x="834074" y="3045400"/>
                </a:cubicBezTo>
                <a:cubicBezTo>
                  <a:pt x="834074" y="4266682"/>
                  <a:pt x="1824118" y="5256726"/>
                  <a:pt x="3045400" y="5256726"/>
                </a:cubicBezTo>
                <a:cubicBezTo>
                  <a:pt x="3579711" y="5256726"/>
                  <a:pt x="4069761" y="5067226"/>
                  <a:pt x="4452009" y="4751767"/>
                </a:cubicBezTo>
                <a:lnTo>
                  <a:pt x="4530067" y="4680823"/>
                </a:lnTo>
                <a:lnTo>
                  <a:pt x="4530067" y="5703159"/>
                </a:lnTo>
                <a:lnTo>
                  <a:pt x="4497018" y="5723237"/>
                </a:lnTo>
                <a:cubicBezTo>
                  <a:pt x="4324413" y="5817002"/>
                  <a:pt x="4141730" y="5894565"/>
                  <a:pt x="3951009" y="5953885"/>
                </a:cubicBezTo>
                <a:lnTo>
                  <a:pt x="3784681" y="5996652"/>
                </a:lnTo>
                <a:lnTo>
                  <a:pt x="2306119" y="5996652"/>
                </a:lnTo>
                <a:lnTo>
                  <a:pt x="2139791" y="5953885"/>
                </a:lnTo>
                <a:cubicBezTo>
                  <a:pt x="900105" y="5568303"/>
                  <a:pt x="0" y="4411967"/>
                  <a:pt x="0" y="3045400"/>
                </a:cubicBezTo>
                <a:cubicBezTo>
                  <a:pt x="0" y="1363472"/>
                  <a:pt x="1363472" y="0"/>
                  <a:pt x="3045400" y="0"/>
                </a:cubicBezTo>
                <a:close/>
              </a:path>
            </a:pathLst>
          </a:custGeom>
          <a:solidFill>
            <a:srgbClr val="3281FF">
              <a:alpha val="10200"/>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BCD6F1"/>
              </a:solidFill>
              <a:latin typeface="Montserrat" panose="00000500000000000000" pitchFamily="2" charset="0"/>
              <a:ea typeface="Arial"/>
              <a:cs typeface="Arial"/>
              <a:sym typeface="Arial"/>
            </a:endParaRPr>
          </a:p>
        </p:txBody>
      </p:sp>
      <p:sp>
        <p:nvSpPr>
          <p:cNvPr id="3" name="Google Shape;79;p14">
            <a:extLst>
              <a:ext uri="{FF2B5EF4-FFF2-40B4-BE49-F238E27FC236}">
                <a16:creationId xmlns:a16="http://schemas.microsoft.com/office/drawing/2014/main" id="{4EA886C7-ED3B-6D42-9EEB-6F452AB4AD4C}"/>
              </a:ext>
            </a:extLst>
          </p:cNvPr>
          <p:cNvSpPr/>
          <p:nvPr userDrawn="1"/>
        </p:nvSpPr>
        <p:spPr>
          <a:xfrm>
            <a:off x="0" y="-11557"/>
            <a:ext cx="3543600" cy="6858000"/>
          </a:xfrm>
          <a:prstGeom prst="rect">
            <a:avLst/>
          </a:prstGeom>
          <a:solidFill>
            <a:srgbClr val="3281FF">
              <a:alpha val="19600"/>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Montserrat" panose="00000500000000000000" pitchFamily="2" charset="0"/>
              <a:ea typeface="Arial"/>
              <a:cs typeface="Arial"/>
              <a:sym typeface="Arial"/>
            </a:endParaRPr>
          </a:p>
        </p:txBody>
      </p:sp>
      <p:sp>
        <p:nvSpPr>
          <p:cNvPr id="7" name="Google Shape;84;p14">
            <a:extLst>
              <a:ext uri="{FF2B5EF4-FFF2-40B4-BE49-F238E27FC236}">
                <a16:creationId xmlns:a16="http://schemas.microsoft.com/office/drawing/2014/main" id="{7707B3B2-7521-5E42-9FE9-400E3E930535}"/>
              </a:ext>
            </a:extLst>
          </p:cNvPr>
          <p:cNvSpPr/>
          <p:nvPr userDrawn="1"/>
        </p:nvSpPr>
        <p:spPr>
          <a:xfrm flipH="1">
            <a:off x="-9181" y="4889000"/>
            <a:ext cx="3543600" cy="1969000"/>
          </a:xfrm>
          <a:prstGeom prst="flowChartManualInput">
            <a:avLst/>
          </a:prstGeom>
          <a:solidFill>
            <a:srgbClr val="3281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Montserrat" panose="00000500000000000000" pitchFamily="2" charset="0"/>
              <a:ea typeface="Arial"/>
              <a:cs typeface="Arial"/>
              <a:sym typeface="Arial"/>
            </a:endParaRPr>
          </a:p>
        </p:txBody>
      </p:sp>
      <p:sp>
        <p:nvSpPr>
          <p:cNvPr id="15" name="Google Shape;44;p44">
            <a:extLst>
              <a:ext uri="{FF2B5EF4-FFF2-40B4-BE49-F238E27FC236}">
                <a16:creationId xmlns:a16="http://schemas.microsoft.com/office/drawing/2014/main" id="{60BFF9BF-B2DE-DC4A-9E5E-A387745B996C}"/>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endParaRPr>
          </a:p>
        </p:txBody>
      </p:sp>
      <p:sp>
        <p:nvSpPr>
          <p:cNvPr id="16" name="Google Shape;45;p44">
            <a:extLst>
              <a:ext uri="{FF2B5EF4-FFF2-40B4-BE49-F238E27FC236}">
                <a16:creationId xmlns:a16="http://schemas.microsoft.com/office/drawing/2014/main" id="{F75C6CE2-F794-684F-BD65-D8F9249261A9}"/>
              </a:ext>
            </a:extLst>
          </p:cNvPr>
          <p:cNvSpPr txBox="1"/>
          <p:nvPr userDrawn="1"/>
        </p:nvSpPr>
        <p:spPr>
          <a:xfrm>
            <a:off x="3713808"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Montserrat" panose="00000500000000000000" pitchFamily="2"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endParaRPr>
          </a:p>
        </p:txBody>
      </p:sp>
      <p:sp>
        <p:nvSpPr>
          <p:cNvPr id="17" name="Google Shape;46;p44">
            <a:extLst>
              <a:ext uri="{FF2B5EF4-FFF2-40B4-BE49-F238E27FC236}">
                <a16:creationId xmlns:a16="http://schemas.microsoft.com/office/drawing/2014/main" id="{881F219D-303E-C949-A957-30A291C4DD50}"/>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Montserrat" panose="00000500000000000000" pitchFamily="2" charset="0"/>
                <a:ea typeface="Montserrat" panose="00000500000000000000" pitchFamily="2"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20" name="Google Shape;31;p5">
            <a:extLst>
              <a:ext uri="{FF2B5EF4-FFF2-40B4-BE49-F238E27FC236}">
                <a16:creationId xmlns:a16="http://schemas.microsoft.com/office/drawing/2014/main" id="{5DD4D331-EAE5-7349-B31F-8835B4316365}"/>
              </a:ext>
            </a:extLst>
          </p:cNvPr>
          <p:cNvSpPr/>
          <p:nvPr userDrawn="1"/>
        </p:nvSpPr>
        <p:spPr>
          <a:xfrm>
            <a:off x="260800" y="509467"/>
            <a:ext cx="334800" cy="25200"/>
          </a:xfrm>
          <a:prstGeom prst="rect">
            <a:avLst/>
          </a:prstGeom>
          <a:solidFill>
            <a:srgbClr val="3281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accent4"/>
              </a:solidFill>
              <a:latin typeface="Montserrat" panose="00000500000000000000" pitchFamily="2" charset="0"/>
              <a:ea typeface="Arial"/>
              <a:cs typeface="Arial"/>
              <a:sym typeface="Arial"/>
            </a:endParaRPr>
          </a:p>
        </p:txBody>
      </p:sp>
      <p:sp>
        <p:nvSpPr>
          <p:cNvPr id="21" name="Google Shape;34;p5">
            <a:extLst>
              <a:ext uri="{FF2B5EF4-FFF2-40B4-BE49-F238E27FC236}">
                <a16:creationId xmlns:a16="http://schemas.microsoft.com/office/drawing/2014/main" id="{51FF0583-668B-A843-8C32-F153FFB34E3F}"/>
              </a:ext>
            </a:extLst>
          </p:cNvPr>
          <p:cNvSpPr txBox="1">
            <a:spLocks noGrp="1"/>
          </p:cNvSpPr>
          <p:nvPr>
            <p:ph type="title"/>
          </p:nvPr>
        </p:nvSpPr>
        <p:spPr>
          <a:xfrm>
            <a:off x="167733" y="597600"/>
            <a:ext cx="32400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2000" b="1" i="0" u="none" strike="noStrike" cap="none">
                <a:solidFill>
                  <a:srgbClr val="3281FF"/>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du titre</a:t>
            </a:r>
          </a:p>
        </p:txBody>
      </p:sp>
      <p:sp>
        <p:nvSpPr>
          <p:cNvPr id="22" name="Google Shape;35;p5">
            <a:extLst>
              <a:ext uri="{FF2B5EF4-FFF2-40B4-BE49-F238E27FC236}">
                <a16:creationId xmlns:a16="http://schemas.microsoft.com/office/drawing/2014/main" id="{AA33142C-1787-EB45-A3E0-54CC16BFA174}"/>
              </a:ext>
            </a:extLst>
          </p:cNvPr>
          <p:cNvSpPr txBox="1">
            <a:spLocks noGrp="1"/>
          </p:cNvSpPr>
          <p:nvPr>
            <p:ph type="subTitle" idx="2"/>
          </p:nvPr>
        </p:nvSpPr>
        <p:spPr>
          <a:xfrm>
            <a:off x="167733" y="1530533"/>
            <a:ext cx="32352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rgbClr val="3281FF"/>
                </a:solidFill>
                <a:latin typeface="Montserrat" panose="00000500000000000000" pitchFamily="2" charset="0"/>
                <a:ea typeface="Montserrat" panose="00000500000000000000" pitchFamily="2" charset="0"/>
                <a:cs typeface="Arial"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des sous-titres du masque</a:t>
            </a:r>
            <a:endParaRPr/>
          </a:p>
        </p:txBody>
      </p:sp>
      <p:sp>
        <p:nvSpPr>
          <p:cNvPr id="19" name="Google Shape;33;p5">
            <a:extLst>
              <a:ext uri="{FF2B5EF4-FFF2-40B4-BE49-F238E27FC236}">
                <a16:creationId xmlns:a16="http://schemas.microsoft.com/office/drawing/2014/main" id="{9280105D-7FB2-1648-9C40-35D8D2C8E688}"/>
              </a:ext>
            </a:extLst>
          </p:cNvPr>
          <p:cNvSpPr txBox="1">
            <a:spLocks noGrp="1"/>
          </p:cNvSpPr>
          <p:nvPr>
            <p:ph type="body" idx="1" hasCustomPrompt="1"/>
          </p:nvPr>
        </p:nvSpPr>
        <p:spPr>
          <a:xfrm>
            <a:off x="3726000" y="597600"/>
            <a:ext cx="8245600" cy="5581067"/>
          </a:xfrm>
          <a:prstGeom prst="rect">
            <a:avLst/>
          </a:prstGeom>
          <a:noFill/>
          <a:ln>
            <a:noFill/>
          </a:ln>
        </p:spPr>
        <p:txBody>
          <a:bodyPr spcFirstLastPara="1" wrap="square" lIns="91425" tIns="91425" rIns="91425" bIns="91425" anchor="t" anchorCtr="0">
            <a:noAutofit/>
          </a:bodyPr>
          <a:lstStyle>
            <a:lvl1pPr marL="242888" marR="0" lvl="0" indent="-242888" algn="l" rtl="0">
              <a:lnSpc>
                <a:spcPct val="100000"/>
              </a:lnSpc>
              <a:spcBef>
                <a:spcPts val="0"/>
              </a:spcBef>
              <a:spcAft>
                <a:spcPts val="0"/>
              </a:spcAft>
              <a:buClr>
                <a:srgbClr val="3181FF"/>
              </a:buClr>
              <a:buSzPts val="1400"/>
              <a:buFont typeface="Montserrat"/>
              <a:buChar char="●"/>
              <a:tabLst/>
              <a:defRPr sz="1600" b="0" i="0" u="none" strike="noStrike" cap="none">
                <a:solidFill>
                  <a:srgbClr val="000000"/>
                </a:solidFill>
                <a:latin typeface="Montserrat" panose="00000500000000000000" pitchFamily="2" charset="0"/>
                <a:ea typeface="Montserrat" panose="00000500000000000000" pitchFamily="2" charset="0"/>
                <a:cs typeface="Arial" panose="020B0604020202020204" pitchFamily="34" charset="0"/>
                <a:sym typeface="Montserrat"/>
              </a:defRPr>
            </a:lvl1pPr>
            <a:lvl2pPr marL="801688" marR="0" lvl="1" indent="-254000" algn="l" rtl="0">
              <a:lnSpc>
                <a:spcPct val="100000"/>
              </a:lnSpc>
              <a:spcBef>
                <a:spcPts val="0"/>
              </a:spcBef>
              <a:spcAft>
                <a:spcPts val="0"/>
              </a:spcAft>
              <a:buClr>
                <a:srgbClr val="3181FF"/>
              </a:buClr>
              <a:buSzPts val="1400"/>
              <a:buFont typeface="Montserrat"/>
              <a:buChar char="○"/>
              <a:tabLst/>
              <a:defRPr sz="1400" b="0" i="0" u="none" strike="noStrike" cap="none">
                <a:solidFill>
                  <a:schemeClr val="tx1"/>
                </a:solidFill>
                <a:latin typeface="Montserrat" panose="00000500000000000000" pitchFamily="2" charset="0"/>
                <a:ea typeface="Montserrat" panose="00000500000000000000" pitchFamily="2" charset="0"/>
                <a:cs typeface="Arial" panose="020B0604020202020204" pitchFamily="34" charset="0"/>
                <a:sym typeface="Montserrat"/>
              </a:defRPr>
            </a:lvl2pPr>
            <a:lvl3pPr marL="1249363" marR="0" lvl="2" indent="-163513" algn="l" rtl="0">
              <a:lnSpc>
                <a:spcPct val="100000"/>
              </a:lnSpc>
              <a:spcBef>
                <a:spcPts val="0"/>
              </a:spcBef>
              <a:spcAft>
                <a:spcPts val="0"/>
              </a:spcAft>
              <a:buClr>
                <a:srgbClr val="3181FF"/>
              </a:buClr>
              <a:buSzPct val="100000"/>
              <a:buFont typeface="Police système Courant"/>
              <a:buChar char="‣"/>
              <a:tabLst/>
              <a:defRPr sz="1200" b="0" i="0" u="none" strike="noStrike" cap="none">
                <a:solidFill>
                  <a:srgbClr val="000000"/>
                </a:solidFill>
                <a:latin typeface="Montserrat" panose="00000500000000000000" pitchFamily="2" charset="0"/>
                <a:ea typeface="Montserrat" panose="00000500000000000000" pitchFamily="2" charset="0"/>
                <a:cs typeface="Arial" panose="020B0604020202020204" pitchFamily="34" charset="0"/>
                <a:sym typeface="Montserrat"/>
              </a:defRPr>
            </a:lvl3pPr>
            <a:lvl4pPr marL="1695450" marR="0" lvl="3" indent="-111125" algn="l" rtl="0">
              <a:lnSpc>
                <a:spcPct val="100000"/>
              </a:lnSpc>
              <a:spcBef>
                <a:spcPts val="0"/>
              </a:spcBef>
              <a:spcAft>
                <a:spcPts val="0"/>
              </a:spcAft>
              <a:buClr>
                <a:srgbClr val="3181FF"/>
              </a:buClr>
              <a:buSzPct val="100000"/>
              <a:buFont typeface="Police système Courant"/>
              <a:buChar char="⁃"/>
              <a:tabLst/>
              <a:defRPr sz="1200" b="0" i="0" u="none" strike="noStrike" cap="none">
                <a:solidFill>
                  <a:srgbClr val="000000"/>
                </a:solidFill>
                <a:latin typeface="Montserrat" panose="00000500000000000000" pitchFamily="2" charset="0"/>
                <a:ea typeface="Montserrat" panose="00000500000000000000" pitchFamily="2" charset="0"/>
                <a:cs typeface="Arial" panose="020B0604020202020204" pitchFamily="34" charset="0"/>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r>
              <a:rPr lang="fr-FR"/>
              <a:t>Bullet 1</a:t>
            </a:r>
          </a:p>
          <a:p>
            <a:pPr lvl="1"/>
            <a:r>
              <a:rPr lang="fr-FR"/>
              <a:t>Bullet 2</a:t>
            </a:r>
          </a:p>
          <a:p>
            <a:pPr lvl="2"/>
            <a:r>
              <a:rPr lang="fr-FR"/>
              <a:t>Bullet 3</a:t>
            </a:r>
          </a:p>
          <a:p>
            <a:pPr lvl="3"/>
            <a:r>
              <a:rPr lang="fr-FR"/>
              <a:t>Bullet 4</a:t>
            </a:r>
            <a:endParaRPr/>
          </a:p>
        </p:txBody>
      </p:sp>
      <p:pic>
        <p:nvPicPr>
          <p:cNvPr id="13" name="Image 12">
            <a:extLst>
              <a:ext uri="{FF2B5EF4-FFF2-40B4-BE49-F238E27FC236}">
                <a16:creationId xmlns:a16="http://schemas.microsoft.com/office/drawing/2014/main" id="{97A2C67D-B0D3-7C4F-B2D1-E1AA88303F1A}"/>
              </a:ext>
            </a:extLst>
          </p:cNvPr>
          <p:cNvPicPr>
            <a:picLocks noChangeAspect="1"/>
          </p:cNvPicPr>
          <p:nvPr userDrawn="1"/>
        </p:nvPicPr>
        <p:blipFill>
          <a:blip r:embed="rId2"/>
          <a:srcRect/>
          <a:stretch/>
        </p:blipFill>
        <p:spPr>
          <a:xfrm>
            <a:off x="348667" y="6017017"/>
            <a:ext cx="1178724" cy="663032"/>
          </a:xfrm>
          <a:prstGeom prst="rect">
            <a:avLst/>
          </a:prstGeom>
        </p:spPr>
      </p:pic>
    </p:spTree>
    <p:extLst>
      <p:ext uri="{BB962C8B-B14F-4D97-AF65-F5344CB8AC3E}">
        <p14:creationId xmlns:p14="http://schemas.microsoft.com/office/powerpoint/2010/main" val="348250165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0 // Text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54493B5D-A73E-0B41-BBA2-4CBC339EE387}"/>
              </a:ext>
            </a:extLst>
          </p:cNvPr>
          <p:cNvSpPr/>
          <p:nvPr userDrawn="1"/>
        </p:nvSpPr>
        <p:spPr>
          <a:xfrm>
            <a:off x="-9180" y="-37333"/>
            <a:ext cx="275600" cy="6944000"/>
          </a:xfrm>
          <a:prstGeom prst="rect">
            <a:avLst/>
          </a:prstGeom>
          <a:solidFill>
            <a:srgbClr val="3281FF">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Montserrat" panose="00000500000000000000" pitchFamily="2" charset="0"/>
              <a:ea typeface="Arial"/>
              <a:cs typeface="Arial"/>
              <a:sym typeface="Arial"/>
            </a:endParaRPr>
          </a:p>
        </p:txBody>
      </p:sp>
      <p:sp>
        <p:nvSpPr>
          <p:cNvPr id="4" name="Google Shape;210;p35">
            <a:extLst>
              <a:ext uri="{FF2B5EF4-FFF2-40B4-BE49-F238E27FC236}">
                <a16:creationId xmlns:a16="http://schemas.microsoft.com/office/drawing/2014/main" id="{35992D86-EFDD-4D40-B244-855B1E48E78F}"/>
              </a:ext>
            </a:extLst>
          </p:cNvPr>
          <p:cNvSpPr/>
          <p:nvPr userDrawn="1"/>
        </p:nvSpPr>
        <p:spPr>
          <a:xfrm flipH="1">
            <a:off x="-321713" y="2871334"/>
            <a:ext cx="588133" cy="4035333"/>
          </a:xfrm>
          <a:prstGeom prst="flowChartManualInput">
            <a:avLst/>
          </a:prstGeom>
          <a:solidFill>
            <a:srgbClr val="3281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Montserrat" panose="00000500000000000000" pitchFamily="2" charset="0"/>
              <a:ea typeface="Arial"/>
              <a:cs typeface="Arial"/>
              <a:sym typeface="Arial"/>
            </a:endParaRPr>
          </a:p>
        </p:txBody>
      </p:sp>
      <p:sp>
        <p:nvSpPr>
          <p:cNvPr id="9" name="Google Shape;44;p44">
            <a:extLst>
              <a:ext uri="{FF2B5EF4-FFF2-40B4-BE49-F238E27FC236}">
                <a16:creationId xmlns:a16="http://schemas.microsoft.com/office/drawing/2014/main" id="{ED4EF938-F0DF-BD41-A643-8F71BC75FA29}"/>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0DE718A0-5393-F144-9C32-7CFF80654143}"/>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Montserrat" panose="00000500000000000000" pitchFamily="2"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55B21F0E-F34B-DB4A-9AC6-9C8D814A9E86}"/>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Montserrat" panose="00000500000000000000" pitchFamily="2" charset="0"/>
                <a:ea typeface="Montserrat" panose="00000500000000000000" pitchFamily="2"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12" name="Google Shape;41;p7">
            <a:extLst>
              <a:ext uri="{FF2B5EF4-FFF2-40B4-BE49-F238E27FC236}">
                <a16:creationId xmlns:a16="http://schemas.microsoft.com/office/drawing/2014/main" id="{387BC6CB-3BE8-2340-B045-6E446D1C37E1}"/>
              </a:ext>
            </a:extLst>
          </p:cNvPr>
          <p:cNvSpPr/>
          <p:nvPr userDrawn="1"/>
        </p:nvSpPr>
        <p:spPr>
          <a:xfrm>
            <a:off x="572282" y="268517"/>
            <a:ext cx="251100" cy="18900"/>
          </a:xfrm>
          <a:prstGeom prst="rect">
            <a:avLst/>
          </a:prstGeom>
          <a:solidFill>
            <a:srgbClr val="328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panose="00000500000000000000" pitchFamily="2" charset="0"/>
              <a:ea typeface="Arial"/>
              <a:cs typeface="Arial"/>
              <a:sym typeface="Arial"/>
            </a:endParaRPr>
          </a:p>
        </p:txBody>
      </p:sp>
      <p:sp>
        <p:nvSpPr>
          <p:cNvPr id="13" name="Google Shape;82;p14">
            <a:extLst>
              <a:ext uri="{FF2B5EF4-FFF2-40B4-BE49-F238E27FC236}">
                <a16:creationId xmlns:a16="http://schemas.microsoft.com/office/drawing/2014/main" id="{3506C57C-6A2E-8B47-BCBB-B8F5E58D783F}"/>
              </a:ext>
            </a:extLst>
          </p:cNvPr>
          <p:cNvSpPr txBox="1">
            <a:spLocks noGrp="1"/>
          </p:cNvSpPr>
          <p:nvPr>
            <p:ph type="title"/>
          </p:nvPr>
        </p:nvSpPr>
        <p:spPr>
          <a:xfrm>
            <a:off x="396655" y="292153"/>
            <a:ext cx="9907072" cy="40779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2400" b="1" i="0" u="none" strike="noStrike" cap="none">
                <a:solidFill>
                  <a:srgbClr val="3281FF"/>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r>
              <a:rPr lang="fr-FR"/>
              <a:t>Modifiez le style du titre</a:t>
            </a:r>
          </a:p>
        </p:txBody>
      </p:sp>
      <p:sp>
        <p:nvSpPr>
          <p:cNvPr id="14" name="Google Shape;86;p14">
            <a:extLst>
              <a:ext uri="{FF2B5EF4-FFF2-40B4-BE49-F238E27FC236}">
                <a16:creationId xmlns:a16="http://schemas.microsoft.com/office/drawing/2014/main" id="{D1C78F4B-67E0-064E-AE8B-83B31ADC35F1}"/>
              </a:ext>
            </a:extLst>
          </p:cNvPr>
          <p:cNvSpPr/>
          <p:nvPr userDrawn="1"/>
        </p:nvSpPr>
        <p:spPr>
          <a:xfrm>
            <a:off x="488582" y="268517"/>
            <a:ext cx="334800" cy="25200"/>
          </a:xfrm>
          <a:prstGeom prst="rect">
            <a:avLst/>
          </a:prstGeom>
          <a:solidFill>
            <a:srgbClr val="3281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207A9D"/>
              </a:solidFill>
              <a:latin typeface="Montserrat" panose="00000500000000000000" pitchFamily="2" charset="0"/>
              <a:ea typeface="Arial"/>
              <a:cs typeface="Arial"/>
              <a:sym typeface="Arial"/>
            </a:endParaRPr>
          </a:p>
        </p:txBody>
      </p:sp>
      <p:sp>
        <p:nvSpPr>
          <p:cNvPr id="15" name="Google Shape;33;p5">
            <a:extLst>
              <a:ext uri="{FF2B5EF4-FFF2-40B4-BE49-F238E27FC236}">
                <a16:creationId xmlns:a16="http://schemas.microsoft.com/office/drawing/2014/main" id="{E9D9E325-FB66-DD4D-A59E-E8512CDAE411}"/>
              </a:ext>
            </a:extLst>
          </p:cNvPr>
          <p:cNvSpPr txBox="1">
            <a:spLocks noGrp="1"/>
          </p:cNvSpPr>
          <p:nvPr>
            <p:ph type="body" idx="1"/>
          </p:nvPr>
        </p:nvSpPr>
        <p:spPr>
          <a:xfrm>
            <a:off x="396655" y="835752"/>
            <a:ext cx="11574945" cy="5581067"/>
          </a:xfrm>
          <a:prstGeom prst="rect">
            <a:avLst/>
          </a:prstGeom>
          <a:noFill/>
          <a:ln>
            <a:noFill/>
          </a:ln>
        </p:spPr>
        <p:txBody>
          <a:bodyPr spcFirstLastPara="1" wrap="square" lIns="91425" tIns="91425" rIns="91425" bIns="91425" anchor="t" anchorCtr="0">
            <a:noAutofit/>
          </a:bodyPr>
          <a:lstStyle>
            <a:lvl1pPr marL="9525" marR="0" lvl="0" indent="0" algn="l" rtl="0">
              <a:lnSpc>
                <a:spcPct val="100000"/>
              </a:lnSpc>
              <a:spcBef>
                <a:spcPts val="0"/>
              </a:spcBef>
              <a:spcAft>
                <a:spcPts val="0"/>
              </a:spcAft>
              <a:buClr>
                <a:schemeClr val="bg2"/>
              </a:buClr>
              <a:buSzPts val="1400"/>
              <a:buFont typeface="Montserrat"/>
              <a:buNone/>
              <a:tabLst/>
              <a:defRPr sz="1600" b="0" i="0" u="none" strike="noStrike" cap="none">
                <a:solidFill>
                  <a:srgbClr val="000000"/>
                </a:solidFill>
                <a:latin typeface="Montserrat" panose="00000500000000000000" pitchFamily="2" charset="0"/>
                <a:ea typeface="Montserrat" panose="00000500000000000000" pitchFamily="2"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pPr lvl="0"/>
            <a:r>
              <a:rPr lang="fr-FR"/>
              <a:t>Cliquez pour modifier les styles du texte du masque</a:t>
            </a:r>
          </a:p>
        </p:txBody>
      </p:sp>
      <p:pic>
        <p:nvPicPr>
          <p:cNvPr id="16" name="Google Shape;19;p3">
            <a:extLst>
              <a:ext uri="{FF2B5EF4-FFF2-40B4-BE49-F238E27FC236}">
                <a16:creationId xmlns:a16="http://schemas.microsoft.com/office/drawing/2014/main" id="{FACDB9FB-9B3F-2D4C-8CC3-5C1742B891F7}"/>
              </a:ext>
            </a:extLst>
          </p:cNvPr>
          <p:cNvPicPr preferRelativeResize="0"/>
          <p:nvPr userDrawn="1"/>
        </p:nvPicPr>
        <p:blipFill>
          <a:blip r:embed="rId2"/>
          <a:srcRect/>
          <a:stretch/>
        </p:blipFill>
        <p:spPr>
          <a:xfrm>
            <a:off x="10648284" y="104353"/>
            <a:ext cx="1381904" cy="777321"/>
          </a:xfrm>
          <a:prstGeom prst="rect">
            <a:avLst/>
          </a:prstGeom>
          <a:noFill/>
          <a:ln>
            <a:noFill/>
          </a:ln>
        </p:spPr>
      </p:pic>
    </p:spTree>
    <p:extLst>
      <p:ext uri="{BB962C8B-B14F-4D97-AF65-F5344CB8AC3E}">
        <p14:creationId xmlns:p14="http://schemas.microsoft.com/office/powerpoint/2010/main" val="18032276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0 // Vid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54493B5D-A73E-0B41-BBA2-4CBC339EE387}"/>
              </a:ext>
            </a:extLst>
          </p:cNvPr>
          <p:cNvSpPr/>
          <p:nvPr userDrawn="1"/>
        </p:nvSpPr>
        <p:spPr>
          <a:xfrm>
            <a:off x="-9180" y="-37333"/>
            <a:ext cx="275600" cy="6944000"/>
          </a:xfrm>
          <a:prstGeom prst="rect">
            <a:avLst/>
          </a:prstGeom>
          <a:solidFill>
            <a:srgbClr val="3281FF">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Montserrat" panose="00000500000000000000" pitchFamily="2" charset="0"/>
              <a:ea typeface="Arial"/>
              <a:cs typeface="Arial"/>
              <a:sym typeface="Arial"/>
            </a:endParaRPr>
          </a:p>
        </p:txBody>
      </p:sp>
      <p:sp>
        <p:nvSpPr>
          <p:cNvPr id="4" name="Google Shape;210;p35">
            <a:extLst>
              <a:ext uri="{FF2B5EF4-FFF2-40B4-BE49-F238E27FC236}">
                <a16:creationId xmlns:a16="http://schemas.microsoft.com/office/drawing/2014/main" id="{35992D86-EFDD-4D40-B244-855B1E48E78F}"/>
              </a:ext>
            </a:extLst>
          </p:cNvPr>
          <p:cNvSpPr/>
          <p:nvPr userDrawn="1"/>
        </p:nvSpPr>
        <p:spPr>
          <a:xfrm flipH="1">
            <a:off x="-321713" y="2871334"/>
            <a:ext cx="588133" cy="4035333"/>
          </a:xfrm>
          <a:prstGeom prst="flowChartManualInput">
            <a:avLst/>
          </a:prstGeom>
          <a:solidFill>
            <a:srgbClr val="3281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Montserrat" panose="00000500000000000000" pitchFamily="2" charset="0"/>
              <a:ea typeface="Arial"/>
              <a:cs typeface="Arial"/>
              <a:sym typeface="Arial"/>
            </a:endParaRPr>
          </a:p>
        </p:txBody>
      </p:sp>
      <p:sp>
        <p:nvSpPr>
          <p:cNvPr id="9" name="Google Shape;44;p44">
            <a:extLst>
              <a:ext uri="{FF2B5EF4-FFF2-40B4-BE49-F238E27FC236}">
                <a16:creationId xmlns:a16="http://schemas.microsoft.com/office/drawing/2014/main" id="{ED4EF938-F0DF-BD41-A643-8F71BC75FA29}"/>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0DE718A0-5393-F144-9C32-7CFF80654143}"/>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Montserrat" panose="00000500000000000000" pitchFamily="2"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55B21F0E-F34B-DB4A-9AC6-9C8D814A9E86}"/>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Montserrat" panose="00000500000000000000" pitchFamily="2" charset="0"/>
                <a:ea typeface="Montserrat" panose="00000500000000000000" pitchFamily="2"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Tree>
    <p:extLst>
      <p:ext uri="{BB962C8B-B14F-4D97-AF65-F5344CB8AC3E}">
        <p14:creationId xmlns:p14="http://schemas.microsoft.com/office/powerpoint/2010/main" val="35454349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1 // Titre">
    <p:bg>
      <p:bgPr>
        <a:solidFill>
          <a:srgbClr val="31BFF7"/>
        </a:solidFill>
        <a:effectLst/>
      </p:bgPr>
    </p:bg>
    <p:spTree>
      <p:nvGrpSpPr>
        <p:cNvPr id="1" name=""/>
        <p:cNvGrpSpPr/>
        <p:nvPr/>
      </p:nvGrpSpPr>
      <p:grpSpPr>
        <a:xfrm>
          <a:off x="0" y="0"/>
          <a:ext cx="0" cy="0"/>
          <a:chOff x="0" y="0"/>
          <a:chExt cx="0" cy="0"/>
        </a:xfrm>
      </p:grpSpPr>
      <p:sp>
        <p:nvSpPr>
          <p:cNvPr id="3" name="Google Shape;173;p29">
            <a:extLst>
              <a:ext uri="{FF2B5EF4-FFF2-40B4-BE49-F238E27FC236}">
                <a16:creationId xmlns:a16="http://schemas.microsoft.com/office/drawing/2014/main" id="{CF99B009-436D-164D-94CC-BEADF7616F3E}"/>
              </a:ext>
            </a:extLst>
          </p:cNvPr>
          <p:cNvSpPr txBox="1">
            <a:spLocks noGrp="1"/>
          </p:cNvSpPr>
          <p:nvPr>
            <p:ph type="title"/>
          </p:nvPr>
        </p:nvSpPr>
        <p:spPr>
          <a:xfrm>
            <a:off x="9267" y="2905733"/>
            <a:ext cx="12127600" cy="679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2400" b="1" i="0" u="none" strike="noStrike" cap="none">
                <a:solidFill>
                  <a:srgbClr val="FFFFFF"/>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2pPr>
            <a:lvl3pPr marR="0" lvl="2"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3pPr>
            <a:lvl4pPr marR="0" lvl="3"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4pPr>
            <a:lvl5pPr marR="0" lvl="4"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5pPr>
            <a:lvl6pPr marR="0" lvl="5"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6pPr>
            <a:lvl7pPr marR="0" lvl="6"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7pPr>
            <a:lvl8pPr marR="0" lvl="7"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8pPr>
            <a:lvl9pPr marR="0" lvl="8"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9pPr>
          </a:lstStyle>
          <a:p>
            <a:r>
              <a:rPr lang="fr-FR"/>
              <a:t>Modifiez le style du titre</a:t>
            </a:r>
          </a:p>
        </p:txBody>
      </p:sp>
      <p:sp>
        <p:nvSpPr>
          <p:cNvPr id="5" name="Google Shape;44;p44">
            <a:extLst>
              <a:ext uri="{FF2B5EF4-FFF2-40B4-BE49-F238E27FC236}">
                <a16:creationId xmlns:a16="http://schemas.microsoft.com/office/drawing/2014/main" id="{6D6DA7F4-4C49-8A49-ABA2-24958CA0C84D}"/>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endParaRPr>
          </a:p>
        </p:txBody>
      </p:sp>
      <p:sp>
        <p:nvSpPr>
          <p:cNvPr id="6" name="Google Shape;45;p44">
            <a:extLst>
              <a:ext uri="{FF2B5EF4-FFF2-40B4-BE49-F238E27FC236}">
                <a16:creationId xmlns:a16="http://schemas.microsoft.com/office/drawing/2014/main" id="{1ED1C43C-076E-D54A-93FB-96F6B89D11A4}"/>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Montserrat" panose="00000500000000000000" pitchFamily="2"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endParaRPr>
          </a:p>
        </p:txBody>
      </p:sp>
      <p:sp>
        <p:nvSpPr>
          <p:cNvPr id="7" name="Google Shape;46;p44">
            <a:extLst>
              <a:ext uri="{FF2B5EF4-FFF2-40B4-BE49-F238E27FC236}">
                <a16:creationId xmlns:a16="http://schemas.microsoft.com/office/drawing/2014/main" id="{FF757835-AE21-4248-BE36-1F67A221F5C2}"/>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Montserrat" panose="00000500000000000000" pitchFamily="2" charset="0"/>
                <a:ea typeface="Montserrat" panose="00000500000000000000" pitchFamily="2"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pic>
        <p:nvPicPr>
          <p:cNvPr id="8" name="Google Shape;19;p3">
            <a:extLst>
              <a:ext uri="{FF2B5EF4-FFF2-40B4-BE49-F238E27FC236}">
                <a16:creationId xmlns:a16="http://schemas.microsoft.com/office/drawing/2014/main" id="{7137F2DC-2C61-9940-BDD8-DE12DF0D0011}"/>
              </a:ext>
            </a:extLst>
          </p:cNvPr>
          <p:cNvPicPr preferRelativeResize="0"/>
          <p:nvPr userDrawn="1"/>
        </p:nvPicPr>
        <p:blipFill>
          <a:blip r:embed="rId2"/>
          <a:srcRect/>
          <a:stretch/>
        </p:blipFill>
        <p:spPr>
          <a:xfrm>
            <a:off x="10648284" y="104353"/>
            <a:ext cx="1381905" cy="777321"/>
          </a:xfrm>
          <a:prstGeom prst="rect">
            <a:avLst/>
          </a:prstGeom>
          <a:noFill/>
          <a:ln>
            <a:noFill/>
          </a:ln>
        </p:spPr>
      </p:pic>
    </p:spTree>
    <p:extLst>
      <p:ext uri="{BB962C8B-B14F-4D97-AF65-F5344CB8AC3E}">
        <p14:creationId xmlns:p14="http://schemas.microsoft.com/office/powerpoint/2010/main" val="76532058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1 // Sous-titre">
    <p:spTree>
      <p:nvGrpSpPr>
        <p:cNvPr id="1" name=""/>
        <p:cNvGrpSpPr/>
        <p:nvPr/>
      </p:nvGrpSpPr>
      <p:grpSpPr>
        <a:xfrm>
          <a:off x="0" y="0"/>
          <a:ext cx="0" cy="0"/>
          <a:chOff x="0" y="0"/>
          <a:chExt cx="0" cy="0"/>
        </a:xfrm>
      </p:grpSpPr>
      <p:sp>
        <p:nvSpPr>
          <p:cNvPr id="18" name="Forme libre 17">
            <a:extLst>
              <a:ext uri="{FF2B5EF4-FFF2-40B4-BE49-F238E27FC236}">
                <a16:creationId xmlns:a16="http://schemas.microsoft.com/office/drawing/2014/main" id="{7D5F6F0B-36E4-9343-9FA3-20BB518542E5}"/>
              </a:ext>
            </a:extLst>
          </p:cNvPr>
          <p:cNvSpPr/>
          <p:nvPr userDrawn="1"/>
        </p:nvSpPr>
        <p:spPr>
          <a:xfrm>
            <a:off x="7661934" y="383600"/>
            <a:ext cx="4530067" cy="5996652"/>
          </a:xfrm>
          <a:custGeom>
            <a:avLst/>
            <a:gdLst>
              <a:gd name="connsiteX0" fmla="*/ 3045400 w 4530067"/>
              <a:gd name="connsiteY0" fmla="*/ 0 h 5996652"/>
              <a:gd name="connsiteX1" fmla="*/ 4497018 w 4530067"/>
              <a:gd name="connsiteY1" fmla="*/ 367563 h 5996652"/>
              <a:gd name="connsiteX2" fmla="*/ 4530067 w 4530067"/>
              <a:gd name="connsiteY2" fmla="*/ 387641 h 5996652"/>
              <a:gd name="connsiteX3" fmla="*/ 4530067 w 4530067"/>
              <a:gd name="connsiteY3" fmla="*/ 1409977 h 5996652"/>
              <a:gd name="connsiteX4" fmla="*/ 4452009 w 4530067"/>
              <a:gd name="connsiteY4" fmla="*/ 1339033 h 5996652"/>
              <a:gd name="connsiteX5" fmla="*/ 3045400 w 4530067"/>
              <a:gd name="connsiteY5" fmla="*/ 834074 h 5996652"/>
              <a:gd name="connsiteX6" fmla="*/ 834074 w 4530067"/>
              <a:gd name="connsiteY6" fmla="*/ 3045400 h 5996652"/>
              <a:gd name="connsiteX7" fmla="*/ 3045400 w 4530067"/>
              <a:gd name="connsiteY7" fmla="*/ 5256726 h 5996652"/>
              <a:gd name="connsiteX8" fmla="*/ 4452009 w 4530067"/>
              <a:gd name="connsiteY8" fmla="*/ 4751767 h 5996652"/>
              <a:gd name="connsiteX9" fmla="*/ 4530067 w 4530067"/>
              <a:gd name="connsiteY9" fmla="*/ 4680823 h 5996652"/>
              <a:gd name="connsiteX10" fmla="*/ 4530067 w 4530067"/>
              <a:gd name="connsiteY10" fmla="*/ 5703159 h 5996652"/>
              <a:gd name="connsiteX11" fmla="*/ 4497018 w 4530067"/>
              <a:gd name="connsiteY11" fmla="*/ 5723237 h 5996652"/>
              <a:gd name="connsiteX12" fmla="*/ 3951009 w 4530067"/>
              <a:gd name="connsiteY12" fmla="*/ 5953885 h 5996652"/>
              <a:gd name="connsiteX13" fmla="*/ 3784681 w 4530067"/>
              <a:gd name="connsiteY13" fmla="*/ 5996652 h 5996652"/>
              <a:gd name="connsiteX14" fmla="*/ 2306119 w 4530067"/>
              <a:gd name="connsiteY14" fmla="*/ 5996652 h 5996652"/>
              <a:gd name="connsiteX15" fmla="*/ 2139791 w 4530067"/>
              <a:gd name="connsiteY15" fmla="*/ 5953885 h 5996652"/>
              <a:gd name="connsiteX16" fmla="*/ 0 w 4530067"/>
              <a:gd name="connsiteY16" fmla="*/ 3045400 h 5996652"/>
              <a:gd name="connsiteX17" fmla="*/ 3045400 w 4530067"/>
              <a:gd name="connsiteY17" fmla="*/ 0 h 599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30067" h="5996652">
                <a:moveTo>
                  <a:pt x="3045400" y="0"/>
                </a:moveTo>
                <a:cubicBezTo>
                  <a:pt x="3571002" y="0"/>
                  <a:pt x="4065506" y="133152"/>
                  <a:pt x="4497018" y="367563"/>
                </a:cubicBezTo>
                <a:lnTo>
                  <a:pt x="4530067" y="387641"/>
                </a:lnTo>
                <a:lnTo>
                  <a:pt x="4530067" y="1409977"/>
                </a:lnTo>
                <a:lnTo>
                  <a:pt x="4452009" y="1339033"/>
                </a:lnTo>
                <a:cubicBezTo>
                  <a:pt x="4069761" y="1023575"/>
                  <a:pt x="3579711" y="834074"/>
                  <a:pt x="3045400" y="834074"/>
                </a:cubicBezTo>
                <a:cubicBezTo>
                  <a:pt x="1824118" y="834074"/>
                  <a:pt x="834074" y="1824118"/>
                  <a:pt x="834074" y="3045400"/>
                </a:cubicBezTo>
                <a:cubicBezTo>
                  <a:pt x="834074" y="4266682"/>
                  <a:pt x="1824118" y="5256726"/>
                  <a:pt x="3045400" y="5256726"/>
                </a:cubicBezTo>
                <a:cubicBezTo>
                  <a:pt x="3579711" y="5256726"/>
                  <a:pt x="4069761" y="5067226"/>
                  <a:pt x="4452009" y="4751767"/>
                </a:cubicBezTo>
                <a:lnTo>
                  <a:pt x="4530067" y="4680823"/>
                </a:lnTo>
                <a:lnTo>
                  <a:pt x="4530067" y="5703159"/>
                </a:lnTo>
                <a:lnTo>
                  <a:pt x="4497018" y="5723237"/>
                </a:lnTo>
                <a:cubicBezTo>
                  <a:pt x="4324413" y="5817002"/>
                  <a:pt x="4141730" y="5894565"/>
                  <a:pt x="3951009" y="5953885"/>
                </a:cubicBezTo>
                <a:lnTo>
                  <a:pt x="3784681" y="5996652"/>
                </a:lnTo>
                <a:lnTo>
                  <a:pt x="2306119" y="5996652"/>
                </a:lnTo>
                <a:lnTo>
                  <a:pt x="2139791" y="5953885"/>
                </a:lnTo>
                <a:cubicBezTo>
                  <a:pt x="900105" y="5568303"/>
                  <a:pt x="0" y="4411967"/>
                  <a:pt x="0" y="3045400"/>
                </a:cubicBezTo>
                <a:cubicBezTo>
                  <a:pt x="0" y="1363472"/>
                  <a:pt x="1363472" y="0"/>
                  <a:pt x="3045400" y="0"/>
                </a:cubicBezTo>
                <a:close/>
              </a:path>
            </a:pathLst>
          </a:custGeom>
          <a:solidFill>
            <a:srgbClr val="33BFF7">
              <a:alpha val="10200"/>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BCD6F1"/>
              </a:solidFill>
              <a:latin typeface="Montserrat" panose="00000500000000000000" pitchFamily="2" charset="0"/>
              <a:ea typeface="Arial"/>
              <a:cs typeface="Arial"/>
              <a:sym typeface="Arial"/>
            </a:endParaRPr>
          </a:p>
        </p:txBody>
      </p:sp>
      <p:sp>
        <p:nvSpPr>
          <p:cNvPr id="3" name="Google Shape;79;p14">
            <a:extLst>
              <a:ext uri="{FF2B5EF4-FFF2-40B4-BE49-F238E27FC236}">
                <a16:creationId xmlns:a16="http://schemas.microsoft.com/office/drawing/2014/main" id="{4EA886C7-ED3B-6D42-9EEB-6F452AB4AD4C}"/>
              </a:ext>
            </a:extLst>
          </p:cNvPr>
          <p:cNvSpPr/>
          <p:nvPr userDrawn="1"/>
        </p:nvSpPr>
        <p:spPr>
          <a:xfrm>
            <a:off x="0" y="-11557"/>
            <a:ext cx="3543600" cy="6858000"/>
          </a:xfrm>
          <a:prstGeom prst="rect">
            <a:avLst/>
          </a:prstGeom>
          <a:solidFill>
            <a:srgbClr val="33BFF7">
              <a:alpha val="19600"/>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Montserrat" panose="00000500000000000000" pitchFamily="2" charset="0"/>
              <a:ea typeface="Arial"/>
              <a:cs typeface="Arial"/>
              <a:sym typeface="Arial"/>
            </a:endParaRPr>
          </a:p>
        </p:txBody>
      </p:sp>
      <p:sp>
        <p:nvSpPr>
          <p:cNvPr id="7" name="Google Shape;84;p14">
            <a:extLst>
              <a:ext uri="{FF2B5EF4-FFF2-40B4-BE49-F238E27FC236}">
                <a16:creationId xmlns:a16="http://schemas.microsoft.com/office/drawing/2014/main" id="{7707B3B2-7521-5E42-9FE9-400E3E930535}"/>
              </a:ext>
            </a:extLst>
          </p:cNvPr>
          <p:cNvSpPr/>
          <p:nvPr userDrawn="1"/>
        </p:nvSpPr>
        <p:spPr>
          <a:xfrm flipH="1">
            <a:off x="-9181" y="4889000"/>
            <a:ext cx="3543600" cy="1969000"/>
          </a:xfrm>
          <a:prstGeom prst="flowChartManualInput">
            <a:avLst/>
          </a:prstGeom>
          <a:solidFill>
            <a:srgbClr val="33BFF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Montserrat" panose="00000500000000000000" pitchFamily="2" charset="0"/>
              <a:ea typeface="Arial"/>
              <a:cs typeface="Arial"/>
              <a:sym typeface="Arial"/>
            </a:endParaRPr>
          </a:p>
        </p:txBody>
      </p:sp>
      <p:sp>
        <p:nvSpPr>
          <p:cNvPr id="15" name="Google Shape;44;p44">
            <a:extLst>
              <a:ext uri="{FF2B5EF4-FFF2-40B4-BE49-F238E27FC236}">
                <a16:creationId xmlns:a16="http://schemas.microsoft.com/office/drawing/2014/main" id="{60BFF9BF-B2DE-DC4A-9E5E-A387745B996C}"/>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endParaRPr>
          </a:p>
        </p:txBody>
      </p:sp>
      <p:sp>
        <p:nvSpPr>
          <p:cNvPr id="16" name="Google Shape;45;p44">
            <a:extLst>
              <a:ext uri="{FF2B5EF4-FFF2-40B4-BE49-F238E27FC236}">
                <a16:creationId xmlns:a16="http://schemas.microsoft.com/office/drawing/2014/main" id="{F75C6CE2-F794-684F-BD65-D8F9249261A9}"/>
              </a:ext>
            </a:extLst>
          </p:cNvPr>
          <p:cNvSpPr txBox="1"/>
          <p:nvPr userDrawn="1"/>
        </p:nvSpPr>
        <p:spPr>
          <a:xfrm>
            <a:off x="3713808"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Montserrat" panose="00000500000000000000" pitchFamily="2"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endParaRPr>
          </a:p>
        </p:txBody>
      </p:sp>
      <p:sp>
        <p:nvSpPr>
          <p:cNvPr id="17" name="Google Shape;46;p44">
            <a:extLst>
              <a:ext uri="{FF2B5EF4-FFF2-40B4-BE49-F238E27FC236}">
                <a16:creationId xmlns:a16="http://schemas.microsoft.com/office/drawing/2014/main" id="{881F219D-303E-C949-A957-30A291C4DD50}"/>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Montserrat" panose="00000500000000000000" pitchFamily="2" charset="0"/>
                <a:ea typeface="Montserrat" panose="00000500000000000000" pitchFamily="2"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20" name="Google Shape;31;p5">
            <a:extLst>
              <a:ext uri="{FF2B5EF4-FFF2-40B4-BE49-F238E27FC236}">
                <a16:creationId xmlns:a16="http://schemas.microsoft.com/office/drawing/2014/main" id="{5DD4D331-EAE5-7349-B31F-8835B4316365}"/>
              </a:ext>
            </a:extLst>
          </p:cNvPr>
          <p:cNvSpPr/>
          <p:nvPr userDrawn="1"/>
        </p:nvSpPr>
        <p:spPr>
          <a:xfrm>
            <a:off x="260800" y="509467"/>
            <a:ext cx="334800" cy="25200"/>
          </a:xfrm>
          <a:prstGeom prst="rect">
            <a:avLst/>
          </a:prstGeom>
          <a:solidFill>
            <a:srgbClr val="33BFF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accent4"/>
              </a:solidFill>
              <a:latin typeface="Montserrat" panose="00000500000000000000" pitchFamily="2" charset="0"/>
              <a:ea typeface="Arial"/>
              <a:cs typeface="Arial"/>
              <a:sym typeface="Arial"/>
            </a:endParaRPr>
          </a:p>
        </p:txBody>
      </p:sp>
      <p:sp>
        <p:nvSpPr>
          <p:cNvPr id="21" name="Google Shape;34;p5">
            <a:extLst>
              <a:ext uri="{FF2B5EF4-FFF2-40B4-BE49-F238E27FC236}">
                <a16:creationId xmlns:a16="http://schemas.microsoft.com/office/drawing/2014/main" id="{51FF0583-668B-A843-8C32-F153FFB34E3F}"/>
              </a:ext>
            </a:extLst>
          </p:cNvPr>
          <p:cNvSpPr txBox="1">
            <a:spLocks noGrp="1"/>
          </p:cNvSpPr>
          <p:nvPr>
            <p:ph type="title"/>
          </p:nvPr>
        </p:nvSpPr>
        <p:spPr>
          <a:xfrm>
            <a:off x="167733" y="597600"/>
            <a:ext cx="32400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2000" b="1" i="0" u="none" strike="noStrike" cap="none">
                <a:solidFill>
                  <a:srgbClr val="33BFF7"/>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du titre</a:t>
            </a:r>
          </a:p>
        </p:txBody>
      </p:sp>
      <p:sp>
        <p:nvSpPr>
          <p:cNvPr id="22" name="Google Shape;35;p5">
            <a:extLst>
              <a:ext uri="{FF2B5EF4-FFF2-40B4-BE49-F238E27FC236}">
                <a16:creationId xmlns:a16="http://schemas.microsoft.com/office/drawing/2014/main" id="{AA33142C-1787-EB45-A3E0-54CC16BFA174}"/>
              </a:ext>
            </a:extLst>
          </p:cNvPr>
          <p:cNvSpPr txBox="1">
            <a:spLocks noGrp="1"/>
          </p:cNvSpPr>
          <p:nvPr>
            <p:ph type="subTitle" idx="2"/>
          </p:nvPr>
        </p:nvSpPr>
        <p:spPr>
          <a:xfrm>
            <a:off x="167733" y="1530533"/>
            <a:ext cx="32352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rgbClr val="33BFF7"/>
                </a:solidFill>
                <a:latin typeface="Montserrat" panose="00000500000000000000" pitchFamily="2" charset="0"/>
                <a:ea typeface="Montserrat" panose="00000500000000000000" pitchFamily="2" charset="0"/>
                <a:cs typeface="Arial"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des sous-titres du masque</a:t>
            </a:r>
            <a:endParaRPr/>
          </a:p>
        </p:txBody>
      </p:sp>
      <p:sp>
        <p:nvSpPr>
          <p:cNvPr id="19" name="Google Shape;33;p5">
            <a:extLst>
              <a:ext uri="{FF2B5EF4-FFF2-40B4-BE49-F238E27FC236}">
                <a16:creationId xmlns:a16="http://schemas.microsoft.com/office/drawing/2014/main" id="{52585A64-3B91-594F-9B84-51EB088D6C4A}"/>
              </a:ext>
            </a:extLst>
          </p:cNvPr>
          <p:cNvSpPr txBox="1">
            <a:spLocks noGrp="1"/>
          </p:cNvSpPr>
          <p:nvPr>
            <p:ph type="body" idx="1" hasCustomPrompt="1"/>
          </p:nvPr>
        </p:nvSpPr>
        <p:spPr>
          <a:xfrm>
            <a:off x="3726000" y="597600"/>
            <a:ext cx="8245600" cy="5581067"/>
          </a:xfrm>
          <a:prstGeom prst="rect">
            <a:avLst/>
          </a:prstGeom>
          <a:noFill/>
          <a:ln>
            <a:noFill/>
          </a:ln>
        </p:spPr>
        <p:txBody>
          <a:bodyPr spcFirstLastPara="1" wrap="square" lIns="91425" tIns="91425" rIns="91425" bIns="91425" anchor="t" anchorCtr="0">
            <a:noAutofit/>
          </a:bodyPr>
          <a:lstStyle>
            <a:lvl1pPr marL="242888" marR="0" lvl="0" indent="-242888" algn="l" rtl="0">
              <a:lnSpc>
                <a:spcPct val="100000"/>
              </a:lnSpc>
              <a:spcBef>
                <a:spcPts val="0"/>
              </a:spcBef>
              <a:spcAft>
                <a:spcPts val="0"/>
              </a:spcAft>
              <a:buClr>
                <a:srgbClr val="33BFF8"/>
              </a:buClr>
              <a:buSzPts val="1400"/>
              <a:buFont typeface="Montserrat"/>
              <a:buChar char="●"/>
              <a:tabLst/>
              <a:defRPr sz="1600" b="0" i="0" u="none" strike="noStrike" cap="none">
                <a:solidFill>
                  <a:srgbClr val="000000"/>
                </a:solidFill>
                <a:latin typeface="Montserrat" panose="00000500000000000000" pitchFamily="2" charset="0"/>
                <a:ea typeface="Montserrat" panose="00000500000000000000" pitchFamily="2" charset="0"/>
                <a:cs typeface="Arial" panose="020B0604020202020204" pitchFamily="34" charset="0"/>
                <a:sym typeface="Montserrat"/>
              </a:defRPr>
            </a:lvl1pPr>
            <a:lvl2pPr marL="801688" marR="0" lvl="1" indent="-254000" algn="l" rtl="0">
              <a:lnSpc>
                <a:spcPct val="100000"/>
              </a:lnSpc>
              <a:spcBef>
                <a:spcPts val="0"/>
              </a:spcBef>
              <a:spcAft>
                <a:spcPts val="0"/>
              </a:spcAft>
              <a:buClr>
                <a:srgbClr val="33BFF8"/>
              </a:buClr>
              <a:buSzPts val="1400"/>
              <a:buFont typeface="Montserrat"/>
              <a:buChar char="○"/>
              <a:tabLst/>
              <a:defRPr sz="1400" b="0" i="0" u="none" strike="noStrike" cap="none">
                <a:solidFill>
                  <a:schemeClr val="tx1"/>
                </a:solidFill>
                <a:latin typeface="Montserrat" panose="00000500000000000000" pitchFamily="2" charset="0"/>
                <a:ea typeface="Montserrat" panose="00000500000000000000" pitchFamily="2" charset="0"/>
                <a:cs typeface="Arial" panose="020B0604020202020204" pitchFamily="34" charset="0"/>
                <a:sym typeface="Montserrat"/>
              </a:defRPr>
            </a:lvl2pPr>
            <a:lvl3pPr marL="1249363" marR="0" lvl="2" indent="-163513" algn="l" rtl="0">
              <a:lnSpc>
                <a:spcPct val="100000"/>
              </a:lnSpc>
              <a:spcBef>
                <a:spcPts val="0"/>
              </a:spcBef>
              <a:spcAft>
                <a:spcPts val="0"/>
              </a:spcAft>
              <a:buClr>
                <a:srgbClr val="33BFF8"/>
              </a:buClr>
              <a:buSzPct val="100000"/>
              <a:buFont typeface="Police système Courant"/>
              <a:buChar char="‣"/>
              <a:tabLst/>
              <a:defRPr sz="1200" b="0" i="0" u="none" strike="noStrike" cap="none">
                <a:solidFill>
                  <a:srgbClr val="000000"/>
                </a:solidFill>
                <a:latin typeface="Montserrat" panose="00000500000000000000" pitchFamily="2" charset="0"/>
                <a:ea typeface="Montserrat" panose="00000500000000000000" pitchFamily="2" charset="0"/>
                <a:cs typeface="Arial" panose="020B0604020202020204" pitchFamily="34" charset="0"/>
                <a:sym typeface="Montserrat"/>
              </a:defRPr>
            </a:lvl3pPr>
            <a:lvl4pPr marL="1695450" marR="0" lvl="3" indent="-111125" algn="l" rtl="0">
              <a:lnSpc>
                <a:spcPct val="100000"/>
              </a:lnSpc>
              <a:spcBef>
                <a:spcPts val="0"/>
              </a:spcBef>
              <a:spcAft>
                <a:spcPts val="0"/>
              </a:spcAft>
              <a:buClr>
                <a:srgbClr val="33BFF8"/>
              </a:buClr>
              <a:buSzPct val="100000"/>
              <a:buFont typeface="Police système Courant"/>
              <a:buChar char="⁃"/>
              <a:tabLst/>
              <a:defRPr sz="1200" b="0" i="0" u="none" strike="noStrike" cap="none">
                <a:solidFill>
                  <a:srgbClr val="000000"/>
                </a:solidFill>
                <a:latin typeface="Montserrat" panose="00000500000000000000" pitchFamily="2" charset="0"/>
                <a:ea typeface="Montserrat" panose="00000500000000000000" pitchFamily="2" charset="0"/>
                <a:cs typeface="Arial" panose="020B0604020202020204" pitchFamily="34" charset="0"/>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r>
              <a:rPr lang="fr-FR"/>
              <a:t>Bullet 1</a:t>
            </a:r>
          </a:p>
          <a:p>
            <a:pPr lvl="1"/>
            <a:r>
              <a:rPr lang="fr-FR"/>
              <a:t>Bullet 2</a:t>
            </a:r>
          </a:p>
          <a:p>
            <a:pPr lvl="2"/>
            <a:r>
              <a:rPr lang="fr-FR"/>
              <a:t>Bullet 3</a:t>
            </a:r>
          </a:p>
          <a:p>
            <a:pPr lvl="3"/>
            <a:r>
              <a:rPr lang="fr-FR"/>
              <a:t>Bullet 4</a:t>
            </a:r>
            <a:endParaRPr/>
          </a:p>
        </p:txBody>
      </p:sp>
      <p:pic>
        <p:nvPicPr>
          <p:cNvPr id="14" name="Image 13">
            <a:extLst>
              <a:ext uri="{FF2B5EF4-FFF2-40B4-BE49-F238E27FC236}">
                <a16:creationId xmlns:a16="http://schemas.microsoft.com/office/drawing/2014/main" id="{F1C7D541-02B7-204D-98C2-A067C90E3C3B}"/>
              </a:ext>
            </a:extLst>
          </p:cNvPr>
          <p:cNvPicPr>
            <a:picLocks noChangeAspect="1"/>
          </p:cNvPicPr>
          <p:nvPr userDrawn="1"/>
        </p:nvPicPr>
        <p:blipFill>
          <a:blip r:embed="rId2"/>
          <a:srcRect/>
          <a:stretch/>
        </p:blipFill>
        <p:spPr>
          <a:xfrm>
            <a:off x="348667" y="6017017"/>
            <a:ext cx="1178724" cy="663032"/>
          </a:xfrm>
          <a:prstGeom prst="rect">
            <a:avLst/>
          </a:prstGeom>
        </p:spPr>
      </p:pic>
    </p:spTree>
    <p:extLst>
      <p:ext uri="{BB962C8B-B14F-4D97-AF65-F5344CB8AC3E}">
        <p14:creationId xmlns:p14="http://schemas.microsoft.com/office/powerpoint/2010/main" val="231546429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1 // Text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54493B5D-A73E-0B41-BBA2-4CBC339EE387}"/>
              </a:ext>
            </a:extLst>
          </p:cNvPr>
          <p:cNvSpPr/>
          <p:nvPr userDrawn="1"/>
        </p:nvSpPr>
        <p:spPr>
          <a:xfrm>
            <a:off x="-9180" y="-37333"/>
            <a:ext cx="275600" cy="6944000"/>
          </a:xfrm>
          <a:prstGeom prst="rect">
            <a:avLst/>
          </a:prstGeom>
          <a:solidFill>
            <a:srgbClr val="33BFF7">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Montserrat" panose="00000500000000000000" pitchFamily="2" charset="0"/>
              <a:ea typeface="Arial"/>
              <a:cs typeface="Arial"/>
              <a:sym typeface="Arial"/>
            </a:endParaRPr>
          </a:p>
        </p:txBody>
      </p:sp>
      <p:sp>
        <p:nvSpPr>
          <p:cNvPr id="4" name="Google Shape;210;p35">
            <a:extLst>
              <a:ext uri="{FF2B5EF4-FFF2-40B4-BE49-F238E27FC236}">
                <a16:creationId xmlns:a16="http://schemas.microsoft.com/office/drawing/2014/main" id="{35992D86-EFDD-4D40-B244-855B1E48E78F}"/>
              </a:ext>
            </a:extLst>
          </p:cNvPr>
          <p:cNvSpPr/>
          <p:nvPr userDrawn="1"/>
        </p:nvSpPr>
        <p:spPr>
          <a:xfrm flipH="1">
            <a:off x="-321713" y="2871334"/>
            <a:ext cx="588133" cy="4035333"/>
          </a:xfrm>
          <a:prstGeom prst="flowChartManualInput">
            <a:avLst/>
          </a:prstGeom>
          <a:solidFill>
            <a:srgbClr val="33BFF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Montserrat" panose="00000500000000000000" pitchFamily="2" charset="0"/>
              <a:ea typeface="Arial"/>
              <a:cs typeface="Arial"/>
              <a:sym typeface="Arial"/>
            </a:endParaRPr>
          </a:p>
        </p:txBody>
      </p:sp>
      <p:sp>
        <p:nvSpPr>
          <p:cNvPr id="9" name="Google Shape;44;p44">
            <a:extLst>
              <a:ext uri="{FF2B5EF4-FFF2-40B4-BE49-F238E27FC236}">
                <a16:creationId xmlns:a16="http://schemas.microsoft.com/office/drawing/2014/main" id="{ED4EF938-F0DF-BD41-A643-8F71BC75FA29}"/>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0DE718A0-5393-F144-9C32-7CFF80654143}"/>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Montserrat" panose="00000500000000000000" pitchFamily="2"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55B21F0E-F34B-DB4A-9AC6-9C8D814A9E86}"/>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Montserrat" panose="00000500000000000000" pitchFamily="2" charset="0"/>
                <a:ea typeface="Montserrat" panose="00000500000000000000" pitchFamily="2"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12" name="Google Shape;41;p7">
            <a:extLst>
              <a:ext uri="{FF2B5EF4-FFF2-40B4-BE49-F238E27FC236}">
                <a16:creationId xmlns:a16="http://schemas.microsoft.com/office/drawing/2014/main" id="{387BC6CB-3BE8-2340-B045-6E446D1C37E1}"/>
              </a:ext>
            </a:extLst>
          </p:cNvPr>
          <p:cNvSpPr/>
          <p:nvPr userDrawn="1"/>
        </p:nvSpPr>
        <p:spPr>
          <a:xfrm>
            <a:off x="572282" y="268517"/>
            <a:ext cx="251100" cy="18900"/>
          </a:xfrm>
          <a:prstGeom prst="rect">
            <a:avLst/>
          </a:prstGeom>
          <a:solidFill>
            <a:srgbClr val="33BF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panose="00000500000000000000" pitchFamily="2" charset="0"/>
              <a:ea typeface="Arial"/>
              <a:cs typeface="Arial"/>
              <a:sym typeface="Arial"/>
            </a:endParaRPr>
          </a:p>
        </p:txBody>
      </p:sp>
      <p:sp>
        <p:nvSpPr>
          <p:cNvPr id="13" name="Google Shape;82;p14">
            <a:extLst>
              <a:ext uri="{FF2B5EF4-FFF2-40B4-BE49-F238E27FC236}">
                <a16:creationId xmlns:a16="http://schemas.microsoft.com/office/drawing/2014/main" id="{3506C57C-6A2E-8B47-BCBB-B8F5E58D783F}"/>
              </a:ext>
            </a:extLst>
          </p:cNvPr>
          <p:cNvSpPr txBox="1">
            <a:spLocks noGrp="1"/>
          </p:cNvSpPr>
          <p:nvPr>
            <p:ph type="title"/>
          </p:nvPr>
        </p:nvSpPr>
        <p:spPr>
          <a:xfrm>
            <a:off x="396655" y="292153"/>
            <a:ext cx="9907072" cy="40779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2400" b="1" i="0" u="none" strike="noStrike" cap="none">
                <a:solidFill>
                  <a:srgbClr val="33BFF7"/>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r>
              <a:rPr lang="fr-FR"/>
              <a:t>Modifiez le style du titre</a:t>
            </a:r>
          </a:p>
        </p:txBody>
      </p:sp>
      <p:sp>
        <p:nvSpPr>
          <p:cNvPr id="14" name="Google Shape;86;p14">
            <a:extLst>
              <a:ext uri="{FF2B5EF4-FFF2-40B4-BE49-F238E27FC236}">
                <a16:creationId xmlns:a16="http://schemas.microsoft.com/office/drawing/2014/main" id="{D1C78F4B-67E0-064E-AE8B-83B31ADC35F1}"/>
              </a:ext>
            </a:extLst>
          </p:cNvPr>
          <p:cNvSpPr/>
          <p:nvPr userDrawn="1"/>
        </p:nvSpPr>
        <p:spPr>
          <a:xfrm>
            <a:off x="488582" y="268517"/>
            <a:ext cx="334800" cy="25200"/>
          </a:xfrm>
          <a:prstGeom prst="rect">
            <a:avLst/>
          </a:prstGeom>
          <a:solidFill>
            <a:srgbClr val="33BFF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207A9D"/>
              </a:solidFill>
              <a:latin typeface="Montserrat" panose="00000500000000000000" pitchFamily="2" charset="0"/>
              <a:ea typeface="Arial"/>
              <a:cs typeface="Arial"/>
              <a:sym typeface="Arial"/>
            </a:endParaRPr>
          </a:p>
        </p:txBody>
      </p:sp>
      <p:sp>
        <p:nvSpPr>
          <p:cNvPr id="15" name="Google Shape;33;p5">
            <a:extLst>
              <a:ext uri="{FF2B5EF4-FFF2-40B4-BE49-F238E27FC236}">
                <a16:creationId xmlns:a16="http://schemas.microsoft.com/office/drawing/2014/main" id="{735A5688-D049-A54A-90C5-DD0357E5E14B}"/>
              </a:ext>
            </a:extLst>
          </p:cNvPr>
          <p:cNvSpPr txBox="1">
            <a:spLocks noGrp="1"/>
          </p:cNvSpPr>
          <p:nvPr>
            <p:ph type="body" idx="1"/>
          </p:nvPr>
        </p:nvSpPr>
        <p:spPr>
          <a:xfrm>
            <a:off x="396655" y="835752"/>
            <a:ext cx="11574945" cy="5581067"/>
          </a:xfrm>
          <a:prstGeom prst="rect">
            <a:avLst/>
          </a:prstGeom>
          <a:noFill/>
          <a:ln>
            <a:noFill/>
          </a:ln>
        </p:spPr>
        <p:txBody>
          <a:bodyPr spcFirstLastPara="1" wrap="square" lIns="91425" tIns="91425" rIns="91425" bIns="91425" anchor="t" anchorCtr="0">
            <a:noAutofit/>
          </a:bodyPr>
          <a:lstStyle>
            <a:lvl1pPr marL="9525" marR="0" lvl="0" indent="0" algn="l" rtl="0">
              <a:lnSpc>
                <a:spcPct val="100000"/>
              </a:lnSpc>
              <a:spcBef>
                <a:spcPts val="0"/>
              </a:spcBef>
              <a:spcAft>
                <a:spcPts val="0"/>
              </a:spcAft>
              <a:buClr>
                <a:schemeClr val="bg2"/>
              </a:buClr>
              <a:buSzPts val="1400"/>
              <a:buFont typeface="Montserrat"/>
              <a:buNone/>
              <a:tabLst/>
              <a:defRPr sz="1600" b="0" i="0" u="none" strike="noStrike" cap="none">
                <a:solidFill>
                  <a:srgbClr val="000000"/>
                </a:solidFill>
                <a:latin typeface="Montserrat" panose="00000500000000000000" pitchFamily="2" charset="0"/>
                <a:ea typeface="Montserrat" panose="00000500000000000000" pitchFamily="2"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pPr lvl="0"/>
            <a:r>
              <a:rPr lang="fr-FR"/>
              <a:t>Cliquez pour modifier les styles du texte du masque</a:t>
            </a:r>
          </a:p>
        </p:txBody>
      </p:sp>
      <p:pic>
        <p:nvPicPr>
          <p:cNvPr id="16" name="Google Shape;19;p3">
            <a:extLst>
              <a:ext uri="{FF2B5EF4-FFF2-40B4-BE49-F238E27FC236}">
                <a16:creationId xmlns:a16="http://schemas.microsoft.com/office/drawing/2014/main" id="{E36BCDB7-24B3-364D-A6D7-1EBF30D980A7}"/>
              </a:ext>
            </a:extLst>
          </p:cNvPr>
          <p:cNvPicPr preferRelativeResize="0"/>
          <p:nvPr userDrawn="1"/>
        </p:nvPicPr>
        <p:blipFill>
          <a:blip r:embed="rId2"/>
          <a:srcRect/>
          <a:stretch/>
        </p:blipFill>
        <p:spPr>
          <a:xfrm>
            <a:off x="10648284" y="104353"/>
            <a:ext cx="1381904" cy="777321"/>
          </a:xfrm>
          <a:prstGeom prst="rect">
            <a:avLst/>
          </a:prstGeom>
          <a:noFill/>
          <a:ln>
            <a:noFill/>
          </a:ln>
        </p:spPr>
      </p:pic>
    </p:spTree>
    <p:extLst>
      <p:ext uri="{BB962C8B-B14F-4D97-AF65-F5344CB8AC3E}">
        <p14:creationId xmlns:p14="http://schemas.microsoft.com/office/powerpoint/2010/main" val="100356039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1 // Vid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54493B5D-A73E-0B41-BBA2-4CBC339EE387}"/>
              </a:ext>
            </a:extLst>
          </p:cNvPr>
          <p:cNvSpPr/>
          <p:nvPr userDrawn="1"/>
        </p:nvSpPr>
        <p:spPr>
          <a:xfrm>
            <a:off x="-9180" y="-37333"/>
            <a:ext cx="275600" cy="6944000"/>
          </a:xfrm>
          <a:prstGeom prst="rect">
            <a:avLst/>
          </a:prstGeom>
          <a:solidFill>
            <a:srgbClr val="33BFF7">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Montserrat" panose="00000500000000000000" pitchFamily="2" charset="0"/>
              <a:ea typeface="Arial"/>
              <a:cs typeface="Arial"/>
              <a:sym typeface="Arial"/>
            </a:endParaRPr>
          </a:p>
        </p:txBody>
      </p:sp>
      <p:sp>
        <p:nvSpPr>
          <p:cNvPr id="4" name="Google Shape;210;p35">
            <a:extLst>
              <a:ext uri="{FF2B5EF4-FFF2-40B4-BE49-F238E27FC236}">
                <a16:creationId xmlns:a16="http://schemas.microsoft.com/office/drawing/2014/main" id="{35992D86-EFDD-4D40-B244-855B1E48E78F}"/>
              </a:ext>
            </a:extLst>
          </p:cNvPr>
          <p:cNvSpPr/>
          <p:nvPr userDrawn="1"/>
        </p:nvSpPr>
        <p:spPr>
          <a:xfrm flipH="1">
            <a:off x="-321713" y="2871334"/>
            <a:ext cx="588133" cy="4035333"/>
          </a:xfrm>
          <a:prstGeom prst="flowChartManualInput">
            <a:avLst/>
          </a:prstGeom>
          <a:solidFill>
            <a:srgbClr val="33BFF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Montserrat" panose="00000500000000000000" pitchFamily="2" charset="0"/>
              <a:ea typeface="Arial"/>
              <a:cs typeface="Arial"/>
              <a:sym typeface="Arial"/>
            </a:endParaRPr>
          </a:p>
        </p:txBody>
      </p:sp>
      <p:sp>
        <p:nvSpPr>
          <p:cNvPr id="9" name="Google Shape;44;p44">
            <a:extLst>
              <a:ext uri="{FF2B5EF4-FFF2-40B4-BE49-F238E27FC236}">
                <a16:creationId xmlns:a16="http://schemas.microsoft.com/office/drawing/2014/main" id="{ED4EF938-F0DF-BD41-A643-8F71BC75FA29}"/>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0DE718A0-5393-F144-9C32-7CFF80654143}"/>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Montserrat" panose="00000500000000000000" pitchFamily="2"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55B21F0E-F34B-DB4A-9AC6-9C8D814A9E86}"/>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Montserrat" panose="00000500000000000000" pitchFamily="2" charset="0"/>
                <a:ea typeface="Montserrat" panose="00000500000000000000" pitchFamily="2"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Tree>
    <p:extLst>
      <p:ext uri="{BB962C8B-B14F-4D97-AF65-F5344CB8AC3E}">
        <p14:creationId xmlns:p14="http://schemas.microsoft.com/office/powerpoint/2010/main" val="192971576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2 // Titre">
    <p:bg>
      <p:bgPr>
        <a:solidFill>
          <a:schemeClr val="accent4"/>
        </a:solidFill>
        <a:effectLst/>
      </p:bgPr>
    </p:bg>
    <p:spTree>
      <p:nvGrpSpPr>
        <p:cNvPr id="1" name=""/>
        <p:cNvGrpSpPr/>
        <p:nvPr/>
      </p:nvGrpSpPr>
      <p:grpSpPr>
        <a:xfrm>
          <a:off x="0" y="0"/>
          <a:ext cx="0" cy="0"/>
          <a:chOff x="0" y="0"/>
          <a:chExt cx="0" cy="0"/>
        </a:xfrm>
      </p:grpSpPr>
      <p:sp>
        <p:nvSpPr>
          <p:cNvPr id="3" name="Google Shape;173;p29">
            <a:extLst>
              <a:ext uri="{FF2B5EF4-FFF2-40B4-BE49-F238E27FC236}">
                <a16:creationId xmlns:a16="http://schemas.microsoft.com/office/drawing/2014/main" id="{CF99B009-436D-164D-94CC-BEADF7616F3E}"/>
              </a:ext>
            </a:extLst>
          </p:cNvPr>
          <p:cNvSpPr txBox="1">
            <a:spLocks noGrp="1"/>
          </p:cNvSpPr>
          <p:nvPr>
            <p:ph type="title"/>
          </p:nvPr>
        </p:nvSpPr>
        <p:spPr>
          <a:xfrm>
            <a:off x="9267" y="2905733"/>
            <a:ext cx="12127600" cy="679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2400" b="1" i="0" u="none" strike="noStrike" cap="none">
                <a:solidFill>
                  <a:srgbClr val="FFFFFF"/>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2pPr>
            <a:lvl3pPr marR="0" lvl="2"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3pPr>
            <a:lvl4pPr marR="0" lvl="3"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4pPr>
            <a:lvl5pPr marR="0" lvl="4"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5pPr>
            <a:lvl6pPr marR="0" lvl="5"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6pPr>
            <a:lvl7pPr marR="0" lvl="6"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7pPr>
            <a:lvl8pPr marR="0" lvl="7"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8pPr>
            <a:lvl9pPr marR="0" lvl="8"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9pPr>
          </a:lstStyle>
          <a:p>
            <a:r>
              <a:rPr lang="fr-FR"/>
              <a:t>Modifiez le style du titre</a:t>
            </a:r>
          </a:p>
        </p:txBody>
      </p:sp>
      <p:sp>
        <p:nvSpPr>
          <p:cNvPr id="5" name="Google Shape;44;p44">
            <a:extLst>
              <a:ext uri="{FF2B5EF4-FFF2-40B4-BE49-F238E27FC236}">
                <a16:creationId xmlns:a16="http://schemas.microsoft.com/office/drawing/2014/main" id="{6D6DA7F4-4C49-8A49-ABA2-24958CA0C84D}"/>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endParaRPr>
          </a:p>
        </p:txBody>
      </p:sp>
      <p:sp>
        <p:nvSpPr>
          <p:cNvPr id="6" name="Google Shape;45;p44">
            <a:extLst>
              <a:ext uri="{FF2B5EF4-FFF2-40B4-BE49-F238E27FC236}">
                <a16:creationId xmlns:a16="http://schemas.microsoft.com/office/drawing/2014/main" id="{1ED1C43C-076E-D54A-93FB-96F6B89D11A4}"/>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Montserrat" panose="00000500000000000000" pitchFamily="2"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endParaRPr>
          </a:p>
        </p:txBody>
      </p:sp>
      <p:sp>
        <p:nvSpPr>
          <p:cNvPr id="7" name="Google Shape;46;p44">
            <a:extLst>
              <a:ext uri="{FF2B5EF4-FFF2-40B4-BE49-F238E27FC236}">
                <a16:creationId xmlns:a16="http://schemas.microsoft.com/office/drawing/2014/main" id="{FF757835-AE21-4248-BE36-1F67A221F5C2}"/>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Montserrat" panose="00000500000000000000" pitchFamily="2" charset="0"/>
                <a:ea typeface="Montserrat" panose="00000500000000000000" pitchFamily="2"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pic>
        <p:nvPicPr>
          <p:cNvPr id="8" name="Google Shape;19;p3">
            <a:extLst>
              <a:ext uri="{FF2B5EF4-FFF2-40B4-BE49-F238E27FC236}">
                <a16:creationId xmlns:a16="http://schemas.microsoft.com/office/drawing/2014/main" id="{362DE4B6-1DF0-444C-A0CD-B75A15DA2F19}"/>
              </a:ext>
            </a:extLst>
          </p:cNvPr>
          <p:cNvPicPr preferRelativeResize="0"/>
          <p:nvPr userDrawn="1"/>
        </p:nvPicPr>
        <p:blipFill>
          <a:blip r:embed="rId2"/>
          <a:srcRect/>
          <a:stretch/>
        </p:blipFill>
        <p:spPr>
          <a:xfrm>
            <a:off x="10648284" y="104353"/>
            <a:ext cx="1381905" cy="777321"/>
          </a:xfrm>
          <a:prstGeom prst="rect">
            <a:avLst/>
          </a:prstGeom>
          <a:noFill/>
          <a:ln>
            <a:noFill/>
          </a:ln>
        </p:spPr>
      </p:pic>
    </p:spTree>
    <p:extLst>
      <p:ext uri="{BB962C8B-B14F-4D97-AF65-F5344CB8AC3E}">
        <p14:creationId xmlns:p14="http://schemas.microsoft.com/office/powerpoint/2010/main" val="292421503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2 // Sous-titre">
    <p:spTree>
      <p:nvGrpSpPr>
        <p:cNvPr id="1" name=""/>
        <p:cNvGrpSpPr/>
        <p:nvPr/>
      </p:nvGrpSpPr>
      <p:grpSpPr>
        <a:xfrm>
          <a:off x="0" y="0"/>
          <a:ext cx="0" cy="0"/>
          <a:chOff x="0" y="0"/>
          <a:chExt cx="0" cy="0"/>
        </a:xfrm>
      </p:grpSpPr>
      <p:sp>
        <p:nvSpPr>
          <p:cNvPr id="18" name="Forme libre 17">
            <a:extLst>
              <a:ext uri="{FF2B5EF4-FFF2-40B4-BE49-F238E27FC236}">
                <a16:creationId xmlns:a16="http://schemas.microsoft.com/office/drawing/2014/main" id="{184715DD-3FAB-B64E-985C-F90130265141}"/>
              </a:ext>
            </a:extLst>
          </p:cNvPr>
          <p:cNvSpPr/>
          <p:nvPr userDrawn="1"/>
        </p:nvSpPr>
        <p:spPr>
          <a:xfrm>
            <a:off x="7661934" y="383600"/>
            <a:ext cx="4530067" cy="5996652"/>
          </a:xfrm>
          <a:custGeom>
            <a:avLst/>
            <a:gdLst>
              <a:gd name="connsiteX0" fmla="*/ 3045400 w 4530067"/>
              <a:gd name="connsiteY0" fmla="*/ 0 h 5996652"/>
              <a:gd name="connsiteX1" fmla="*/ 4497018 w 4530067"/>
              <a:gd name="connsiteY1" fmla="*/ 367563 h 5996652"/>
              <a:gd name="connsiteX2" fmla="*/ 4530067 w 4530067"/>
              <a:gd name="connsiteY2" fmla="*/ 387641 h 5996652"/>
              <a:gd name="connsiteX3" fmla="*/ 4530067 w 4530067"/>
              <a:gd name="connsiteY3" fmla="*/ 1409977 h 5996652"/>
              <a:gd name="connsiteX4" fmla="*/ 4452009 w 4530067"/>
              <a:gd name="connsiteY4" fmla="*/ 1339033 h 5996652"/>
              <a:gd name="connsiteX5" fmla="*/ 3045400 w 4530067"/>
              <a:gd name="connsiteY5" fmla="*/ 834074 h 5996652"/>
              <a:gd name="connsiteX6" fmla="*/ 834074 w 4530067"/>
              <a:gd name="connsiteY6" fmla="*/ 3045400 h 5996652"/>
              <a:gd name="connsiteX7" fmla="*/ 3045400 w 4530067"/>
              <a:gd name="connsiteY7" fmla="*/ 5256726 h 5996652"/>
              <a:gd name="connsiteX8" fmla="*/ 4452009 w 4530067"/>
              <a:gd name="connsiteY8" fmla="*/ 4751767 h 5996652"/>
              <a:gd name="connsiteX9" fmla="*/ 4530067 w 4530067"/>
              <a:gd name="connsiteY9" fmla="*/ 4680823 h 5996652"/>
              <a:gd name="connsiteX10" fmla="*/ 4530067 w 4530067"/>
              <a:gd name="connsiteY10" fmla="*/ 5703159 h 5996652"/>
              <a:gd name="connsiteX11" fmla="*/ 4497018 w 4530067"/>
              <a:gd name="connsiteY11" fmla="*/ 5723237 h 5996652"/>
              <a:gd name="connsiteX12" fmla="*/ 3951009 w 4530067"/>
              <a:gd name="connsiteY12" fmla="*/ 5953885 h 5996652"/>
              <a:gd name="connsiteX13" fmla="*/ 3784681 w 4530067"/>
              <a:gd name="connsiteY13" fmla="*/ 5996652 h 5996652"/>
              <a:gd name="connsiteX14" fmla="*/ 2306119 w 4530067"/>
              <a:gd name="connsiteY14" fmla="*/ 5996652 h 5996652"/>
              <a:gd name="connsiteX15" fmla="*/ 2139791 w 4530067"/>
              <a:gd name="connsiteY15" fmla="*/ 5953885 h 5996652"/>
              <a:gd name="connsiteX16" fmla="*/ 0 w 4530067"/>
              <a:gd name="connsiteY16" fmla="*/ 3045400 h 5996652"/>
              <a:gd name="connsiteX17" fmla="*/ 3045400 w 4530067"/>
              <a:gd name="connsiteY17" fmla="*/ 0 h 599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30067" h="5996652">
                <a:moveTo>
                  <a:pt x="3045400" y="0"/>
                </a:moveTo>
                <a:cubicBezTo>
                  <a:pt x="3571002" y="0"/>
                  <a:pt x="4065506" y="133152"/>
                  <a:pt x="4497018" y="367563"/>
                </a:cubicBezTo>
                <a:lnTo>
                  <a:pt x="4530067" y="387641"/>
                </a:lnTo>
                <a:lnTo>
                  <a:pt x="4530067" y="1409977"/>
                </a:lnTo>
                <a:lnTo>
                  <a:pt x="4452009" y="1339033"/>
                </a:lnTo>
                <a:cubicBezTo>
                  <a:pt x="4069761" y="1023575"/>
                  <a:pt x="3579711" y="834074"/>
                  <a:pt x="3045400" y="834074"/>
                </a:cubicBezTo>
                <a:cubicBezTo>
                  <a:pt x="1824118" y="834074"/>
                  <a:pt x="834074" y="1824118"/>
                  <a:pt x="834074" y="3045400"/>
                </a:cubicBezTo>
                <a:cubicBezTo>
                  <a:pt x="834074" y="4266682"/>
                  <a:pt x="1824118" y="5256726"/>
                  <a:pt x="3045400" y="5256726"/>
                </a:cubicBezTo>
                <a:cubicBezTo>
                  <a:pt x="3579711" y="5256726"/>
                  <a:pt x="4069761" y="5067226"/>
                  <a:pt x="4452009" y="4751767"/>
                </a:cubicBezTo>
                <a:lnTo>
                  <a:pt x="4530067" y="4680823"/>
                </a:lnTo>
                <a:lnTo>
                  <a:pt x="4530067" y="5703159"/>
                </a:lnTo>
                <a:lnTo>
                  <a:pt x="4497018" y="5723237"/>
                </a:lnTo>
                <a:cubicBezTo>
                  <a:pt x="4324413" y="5817002"/>
                  <a:pt x="4141730" y="5894565"/>
                  <a:pt x="3951009" y="5953885"/>
                </a:cubicBezTo>
                <a:lnTo>
                  <a:pt x="3784681" y="5996652"/>
                </a:lnTo>
                <a:lnTo>
                  <a:pt x="2306119" y="5996652"/>
                </a:lnTo>
                <a:lnTo>
                  <a:pt x="2139791" y="5953885"/>
                </a:lnTo>
                <a:cubicBezTo>
                  <a:pt x="900105" y="5568303"/>
                  <a:pt x="0" y="4411967"/>
                  <a:pt x="0" y="3045400"/>
                </a:cubicBezTo>
                <a:cubicBezTo>
                  <a:pt x="0" y="1363472"/>
                  <a:pt x="1363472" y="0"/>
                  <a:pt x="3045400" y="0"/>
                </a:cubicBezTo>
                <a:close/>
              </a:path>
            </a:pathLst>
          </a:custGeom>
          <a:solidFill>
            <a:schemeClr val="accent4">
              <a:alpha val="10200"/>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BCD6F1"/>
              </a:solidFill>
              <a:latin typeface="Montserrat" panose="00000500000000000000" pitchFamily="2" charset="0"/>
              <a:ea typeface="Arial"/>
              <a:cs typeface="Arial"/>
              <a:sym typeface="Arial"/>
            </a:endParaRPr>
          </a:p>
        </p:txBody>
      </p:sp>
      <p:sp>
        <p:nvSpPr>
          <p:cNvPr id="3" name="Google Shape;79;p14">
            <a:extLst>
              <a:ext uri="{FF2B5EF4-FFF2-40B4-BE49-F238E27FC236}">
                <a16:creationId xmlns:a16="http://schemas.microsoft.com/office/drawing/2014/main" id="{4EA886C7-ED3B-6D42-9EEB-6F452AB4AD4C}"/>
              </a:ext>
            </a:extLst>
          </p:cNvPr>
          <p:cNvSpPr/>
          <p:nvPr userDrawn="1"/>
        </p:nvSpPr>
        <p:spPr>
          <a:xfrm>
            <a:off x="0" y="-11557"/>
            <a:ext cx="3543600" cy="6858000"/>
          </a:xfrm>
          <a:prstGeom prst="rect">
            <a:avLst/>
          </a:prstGeom>
          <a:solidFill>
            <a:schemeClr val="accent4">
              <a:alpha val="19600"/>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Montserrat" panose="00000500000000000000" pitchFamily="2" charset="0"/>
              <a:ea typeface="Arial"/>
              <a:cs typeface="Arial"/>
              <a:sym typeface="Arial"/>
            </a:endParaRPr>
          </a:p>
        </p:txBody>
      </p:sp>
      <p:sp>
        <p:nvSpPr>
          <p:cNvPr id="7" name="Google Shape;84;p14">
            <a:extLst>
              <a:ext uri="{FF2B5EF4-FFF2-40B4-BE49-F238E27FC236}">
                <a16:creationId xmlns:a16="http://schemas.microsoft.com/office/drawing/2014/main" id="{7707B3B2-7521-5E42-9FE9-400E3E930535}"/>
              </a:ext>
            </a:extLst>
          </p:cNvPr>
          <p:cNvSpPr/>
          <p:nvPr userDrawn="1"/>
        </p:nvSpPr>
        <p:spPr>
          <a:xfrm flipH="1">
            <a:off x="-9181" y="4889000"/>
            <a:ext cx="3543600" cy="1969000"/>
          </a:xfrm>
          <a:prstGeom prst="flowChartManualInput">
            <a:avLst/>
          </a:pr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Montserrat" panose="00000500000000000000" pitchFamily="2" charset="0"/>
              <a:ea typeface="Arial"/>
              <a:cs typeface="Arial"/>
              <a:sym typeface="Arial"/>
            </a:endParaRPr>
          </a:p>
        </p:txBody>
      </p:sp>
      <p:sp>
        <p:nvSpPr>
          <p:cNvPr id="15" name="Google Shape;44;p44">
            <a:extLst>
              <a:ext uri="{FF2B5EF4-FFF2-40B4-BE49-F238E27FC236}">
                <a16:creationId xmlns:a16="http://schemas.microsoft.com/office/drawing/2014/main" id="{60BFF9BF-B2DE-DC4A-9E5E-A387745B996C}"/>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endParaRPr>
          </a:p>
        </p:txBody>
      </p:sp>
      <p:sp>
        <p:nvSpPr>
          <p:cNvPr id="16" name="Google Shape;45;p44">
            <a:extLst>
              <a:ext uri="{FF2B5EF4-FFF2-40B4-BE49-F238E27FC236}">
                <a16:creationId xmlns:a16="http://schemas.microsoft.com/office/drawing/2014/main" id="{F75C6CE2-F794-684F-BD65-D8F9249261A9}"/>
              </a:ext>
            </a:extLst>
          </p:cNvPr>
          <p:cNvSpPr txBox="1"/>
          <p:nvPr userDrawn="1"/>
        </p:nvSpPr>
        <p:spPr>
          <a:xfrm>
            <a:off x="3713808"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Montserrat" panose="00000500000000000000" pitchFamily="2"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endParaRPr>
          </a:p>
        </p:txBody>
      </p:sp>
      <p:sp>
        <p:nvSpPr>
          <p:cNvPr id="17" name="Google Shape;46;p44">
            <a:extLst>
              <a:ext uri="{FF2B5EF4-FFF2-40B4-BE49-F238E27FC236}">
                <a16:creationId xmlns:a16="http://schemas.microsoft.com/office/drawing/2014/main" id="{881F219D-303E-C949-A957-30A291C4DD50}"/>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Montserrat" panose="00000500000000000000" pitchFamily="2" charset="0"/>
                <a:ea typeface="Montserrat" panose="00000500000000000000" pitchFamily="2"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20" name="Google Shape;31;p5">
            <a:extLst>
              <a:ext uri="{FF2B5EF4-FFF2-40B4-BE49-F238E27FC236}">
                <a16:creationId xmlns:a16="http://schemas.microsoft.com/office/drawing/2014/main" id="{5DD4D331-EAE5-7349-B31F-8835B4316365}"/>
              </a:ext>
            </a:extLst>
          </p:cNvPr>
          <p:cNvSpPr/>
          <p:nvPr userDrawn="1"/>
        </p:nvSpPr>
        <p:spPr>
          <a:xfrm>
            <a:off x="260800" y="509467"/>
            <a:ext cx="334800" cy="25200"/>
          </a:xfrm>
          <a:prstGeom prst="rect">
            <a:avLst/>
          </a:pr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accent4"/>
              </a:solidFill>
              <a:latin typeface="Montserrat" panose="00000500000000000000" pitchFamily="2" charset="0"/>
              <a:ea typeface="Arial"/>
              <a:cs typeface="Arial"/>
              <a:sym typeface="Arial"/>
            </a:endParaRPr>
          </a:p>
        </p:txBody>
      </p:sp>
      <p:sp>
        <p:nvSpPr>
          <p:cNvPr id="21" name="Google Shape;34;p5">
            <a:extLst>
              <a:ext uri="{FF2B5EF4-FFF2-40B4-BE49-F238E27FC236}">
                <a16:creationId xmlns:a16="http://schemas.microsoft.com/office/drawing/2014/main" id="{51FF0583-668B-A843-8C32-F153FFB34E3F}"/>
              </a:ext>
            </a:extLst>
          </p:cNvPr>
          <p:cNvSpPr txBox="1">
            <a:spLocks noGrp="1"/>
          </p:cNvSpPr>
          <p:nvPr>
            <p:ph type="title"/>
          </p:nvPr>
        </p:nvSpPr>
        <p:spPr>
          <a:xfrm>
            <a:off x="167733" y="597600"/>
            <a:ext cx="32400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2000" b="1" i="0" u="none" strike="noStrike" cap="none">
                <a:solidFill>
                  <a:schemeClr val="accent4"/>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du titre</a:t>
            </a:r>
          </a:p>
        </p:txBody>
      </p:sp>
      <p:sp>
        <p:nvSpPr>
          <p:cNvPr id="22" name="Google Shape;35;p5">
            <a:extLst>
              <a:ext uri="{FF2B5EF4-FFF2-40B4-BE49-F238E27FC236}">
                <a16:creationId xmlns:a16="http://schemas.microsoft.com/office/drawing/2014/main" id="{AA33142C-1787-EB45-A3E0-54CC16BFA174}"/>
              </a:ext>
            </a:extLst>
          </p:cNvPr>
          <p:cNvSpPr txBox="1">
            <a:spLocks noGrp="1"/>
          </p:cNvSpPr>
          <p:nvPr>
            <p:ph type="subTitle" idx="2"/>
          </p:nvPr>
        </p:nvSpPr>
        <p:spPr>
          <a:xfrm>
            <a:off x="167733" y="1530533"/>
            <a:ext cx="32352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accent4"/>
                </a:solidFill>
                <a:latin typeface="Montserrat" panose="00000500000000000000" pitchFamily="2" charset="0"/>
                <a:ea typeface="Montserrat" panose="00000500000000000000" pitchFamily="2" charset="0"/>
                <a:cs typeface="Arial"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des sous-titres du masque</a:t>
            </a:r>
            <a:endParaRPr/>
          </a:p>
        </p:txBody>
      </p:sp>
      <p:sp>
        <p:nvSpPr>
          <p:cNvPr id="19" name="Google Shape;33;p5">
            <a:extLst>
              <a:ext uri="{FF2B5EF4-FFF2-40B4-BE49-F238E27FC236}">
                <a16:creationId xmlns:a16="http://schemas.microsoft.com/office/drawing/2014/main" id="{3C1DF095-9714-3D4A-83E8-988218450043}"/>
              </a:ext>
            </a:extLst>
          </p:cNvPr>
          <p:cNvSpPr txBox="1">
            <a:spLocks noGrp="1"/>
          </p:cNvSpPr>
          <p:nvPr>
            <p:ph type="body" idx="1" hasCustomPrompt="1"/>
          </p:nvPr>
        </p:nvSpPr>
        <p:spPr>
          <a:xfrm>
            <a:off x="3726000" y="597600"/>
            <a:ext cx="8245600" cy="5581067"/>
          </a:xfrm>
          <a:prstGeom prst="rect">
            <a:avLst/>
          </a:prstGeom>
          <a:noFill/>
          <a:ln>
            <a:noFill/>
          </a:ln>
        </p:spPr>
        <p:txBody>
          <a:bodyPr spcFirstLastPara="1" wrap="square" lIns="91425" tIns="91425" rIns="91425" bIns="91425" anchor="t" anchorCtr="0">
            <a:noAutofit/>
          </a:bodyPr>
          <a:lstStyle>
            <a:lvl1pPr marL="242888" marR="0" lvl="0" indent="-242888" algn="l" rtl="0">
              <a:lnSpc>
                <a:spcPct val="100000"/>
              </a:lnSpc>
              <a:spcBef>
                <a:spcPts val="0"/>
              </a:spcBef>
              <a:spcAft>
                <a:spcPts val="0"/>
              </a:spcAft>
              <a:buClr>
                <a:schemeClr val="accent4"/>
              </a:buClr>
              <a:buSzPts val="1400"/>
              <a:buFont typeface="Montserrat"/>
              <a:buChar char="●"/>
              <a:tabLst/>
              <a:defRPr sz="1600" b="0" i="0" u="none" strike="noStrike" cap="none">
                <a:solidFill>
                  <a:srgbClr val="000000"/>
                </a:solidFill>
                <a:latin typeface="Montserrat" panose="00000500000000000000" pitchFamily="2" charset="0"/>
                <a:ea typeface="Montserrat" panose="00000500000000000000" pitchFamily="2" charset="0"/>
                <a:cs typeface="Arial" panose="020B0604020202020204" pitchFamily="34" charset="0"/>
                <a:sym typeface="Montserrat"/>
              </a:defRPr>
            </a:lvl1pPr>
            <a:lvl2pPr marL="801688" marR="0" lvl="1" indent="-254000" algn="l" rtl="0">
              <a:lnSpc>
                <a:spcPct val="100000"/>
              </a:lnSpc>
              <a:spcBef>
                <a:spcPts val="0"/>
              </a:spcBef>
              <a:spcAft>
                <a:spcPts val="0"/>
              </a:spcAft>
              <a:buClr>
                <a:schemeClr val="accent4"/>
              </a:buClr>
              <a:buSzPts val="1400"/>
              <a:buFont typeface="Montserrat"/>
              <a:buChar char="○"/>
              <a:tabLst/>
              <a:defRPr sz="1400" b="0" i="0" u="none" strike="noStrike" cap="none">
                <a:solidFill>
                  <a:schemeClr val="tx1"/>
                </a:solidFill>
                <a:latin typeface="Montserrat" panose="00000500000000000000" pitchFamily="2" charset="0"/>
                <a:ea typeface="Montserrat" panose="00000500000000000000" pitchFamily="2" charset="0"/>
                <a:cs typeface="Arial" panose="020B0604020202020204" pitchFamily="34" charset="0"/>
                <a:sym typeface="Montserrat"/>
              </a:defRPr>
            </a:lvl2pPr>
            <a:lvl3pPr marL="1249363" marR="0" lvl="2" indent="-163513" algn="l" rtl="0">
              <a:lnSpc>
                <a:spcPct val="100000"/>
              </a:lnSpc>
              <a:spcBef>
                <a:spcPts val="0"/>
              </a:spcBef>
              <a:spcAft>
                <a:spcPts val="0"/>
              </a:spcAft>
              <a:buClr>
                <a:schemeClr val="accent4"/>
              </a:buClr>
              <a:buSzPct val="100000"/>
              <a:buFont typeface="Police système Courant"/>
              <a:buChar char="‣"/>
              <a:tabLst/>
              <a:defRPr sz="1200" b="0" i="0" u="none" strike="noStrike" cap="none">
                <a:solidFill>
                  <a:srgbClr val="000000"/>
                </a:solidFill>
                <a:latin typeface="Montserrat" panose="00000500000000000000" pitchFamily="2" charset="0"/>
                <a:ea typeface="Montserrat" panose="00000500000000000000" pitchFamily="2" charset="0"/>
                <a:cs typeface="Arial" panose="020B0604020202020204" pitchFamily="34" charset="0"/>
                <a:sym typeface="Montserrat"/>
              </a:defRPr>
            </a:lvl3pPr>
            <a:lvl4pPr marL="1695450" marR="0" lvl="3" indent="-111125" algn="l" rtl="0">
              <a:lnSpc>
                <a:spcPct val="100000"/>
              </a:lnSpc>
              <a:spcBef>
                <a:spcPts val="0"/>
              </a:spcBef>
              <a:spcAft>
                <a:spcPts val="0"/>
              </a:spcAft>
              <a:buClr>
                <a:schemeClr val="accent4"/>
              </a:buClr>
              <a:buSzPct val="100000"/>
              <a:buFont typeface="Police système Courant"/>
              <a:buChar char="⁃"/>
              <a:tabLst/>
              <a:defRPr sz="1200" b="0" i="0" u="none" strike="noStrike" cap="none">
                <a:solidFill>
                  <a:srgbClr val="000000"/>
                </a:solidFill>
                <a:latin typeface="Montserrat" panose="00000500000000000000" pitchFamily="2" charset="0"/>
                <a:ea typeface="Montserrat" panose="00000500000000000000" pitchFamily="2" charset="0"/>
                <a:cs typeface="Arial" panose="020B0604020202020204" pitchFamily="34" charset="0"/>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r>
              <a:rPr lang="fr-FR"/>
              <a:t>Bullet 1</a:t>
            </a:r>
          </a:p>
          <a:p>
            <a:pPr lvl="1"/>
            <a:r>
              <a:rPr lang="fr-FR"/>
              <a:t>Bullet 2</a:t>
            </a:r>
          </a:p>
          <a:p>
            <a:pPr lvl="2"/>
            <a:r>
              <a:rPr lang="fr-FR"/>
              <a:t>Bullet 3</a:t>
            </a:r>
          </a:p>
          <a:p>
            <a:pPr lvl="3"/>
            <a:r>
              <a:rPr lang="fr-FR"/>
              <a:t>Bullet 4</a:t>
            </a:r>
            <a:endParaRPr/>
          </a:p>
        </p:txBody>
      </p:sp>
      <p:pic>
        <p:nvPicPr>
          <p:cNvPr id="13" name="Image 12">
            <a:extLst>
              <a:ext uri="{FF2B5EF4-FFF2-40B4-BE49-F238E27FC236}">
                <a16:creationId xmlns:a16="http://schemas.microsoft.com/office/drawing/2014/main" id="{02BC8AC5-AA5F-3747-AE76-3F696833C72C}"/>
              </a:ext>
            </a:extLst>
          </p:cNvPr>
          <p:cNvPicPr>
            <a:picLocks noChangeAspect="1"/>
          </p:cNvPicPr>
          <p:nvPr userDrawn="1"/>
        </p:nvPicPr>
        <p:blipFill>
          <a:blip r:embed="rId2"/>
          <a:srcRect/>
          <a:stretch/>
        </p:blipFill>
        <p:spPr>
          <a:xfrm>
            <a:off x="348667" y="6017017"/>
            <a:ext cx="1178724" cy="663032"/>
          </a:xfrm>
          <a:prstGeom prst="rect">
            <a:avLst/>
          </a:prstGeom>
        </p:spPr>
      </p:pic>
    </p:spTree>
    <p:extLst>
      <p:ext uri="{BB962C8B-B14F-4D97-AF65-F5344CB8AC3E}">
        <p14:creationId xmlns:p14="http://schemas.microsoft.com/office/powerpoint/2010/main" val="141372763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2 // Text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54493B5D-A73E-0B41-BBA2-4CBC339EE387}"/>
              </a:ext>
            </a:extLst>
          </p:cNvPr>
          <p:cNvSpPr/>
          <p:nvPr userDrawn="1"/>
        </p:nvSpPr>
        <p:spPr>
          <a:xfrm>
            <a:off x="-9180" y="-37333"/>
            <a:ext cx="275600" cy="6944000"/>
          </a:xfrm>
          <a:prstGeom prst="rect">
            <a:avLst/>
          </a:prstGeom>
          <a:solidFill>
            <a:schemeClr val="accent4">
              <a:alpha val="14902"/>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Montserrat" panose="00000500000000000000" pitchFamily="2" charset="0"/>
              <a:ea typeface="Arial"/>
              <a:cs typeface="Arial"/>
              <a:sym typeface="Arial"/>
            </a:endParaRPr>
          </a:p>
        </p:txBody>
      </p:sp>
      <p:sp>
        <p:nvSpPr>
          <p:cNvPr id="4" name="Google Shape;210;p35">
            <a:extLst>
              <a:ext uri="{FF2B5EF4-FFF2-40B4-BE49-F238E27FC236}">
                <a16:creationId xmlns:a16="http://schemas.microsoft.com/office/drawing/2014/main" id="{35992D86-EFDD-4D40-B244-855B1E48E78F}"/>
              </a:ext>
            </a:extLst>
          </p:cNvPr>
          <p:cNvSpPr/>
          <p:nvPr userDrawn="1"/>
        </p:nvSpPr>
        <p:spPr>
          <a:xfrm flipH="1">
            <a:off x="-321713" y="2871334"/>
            <a:ext cx="588133" cy="4035333"/>
          </a:xfrm>
          <a:prstGeom prst="flowChartManualInput">
            <a:avLst/>
          </a:pr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Montserrat" panose="00000500000000000000" pitchFamily="2" charset="0"/>
              <a:ea typeface="Arial"/>
              <a:cs typeface="Arial"/>
              <a:sym typeface="Arial"/>
            </a:endParaRPr>
          </a:p>
        </p:txBody>
      </p:sp>
      <p:sp>
        <p:nvSpPr>
          <p:cNvPr id="9" name="Google Shape;44;p44">
            <a:extLst>
              <a:ext uri="{FF2B5EF4-FFF2-40B4-BE49-F238E27FC236}">
                <a16:creationId xmlns:a16="http://schemas.microsoft.com/office/drawing/2014/main" id="{ED4EF938-F0DF-BD41-A643-8F71BC75FA29}"/>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0DE718A0-5393-F144-9C32-7CFF80654143}"/>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Montserrat" panose="00000500000000000000" pitchFamily="2"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55B21F0E-F34B-DB4A-9AC6-9C8D814A9E86}"/>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Montserrat" panose="00000500000000000000" pitchFamily="2" charset="0"/>
                <a:ea typeface="Montserrat" panose="00000500000000000000" pitchFamily="2"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12" name="Google Shape;41;p7">
            <a:extLst>
              <a:ext uri="{FF2B5EF4-FFF2-40B4-BE49-F238E27FC236}">
                <a16:creationId xmlns:a16="http://schemas.microsoft.com/office/drawing/2014/main" id="{387BC6CB-3BE8-2340-B045-6E446D1C37E1}"/>
              </a:ext>
            </a:extLst>
          </p:cNvPr>
          <p:cNvSpPr/>
          <p:nvPr userDrawn="1"/>
        </p:nvSpPr>
        <p:spPr>
          <a:xfrm>
            <a:off x="572282" y="268517"/>
            <a:ext cx="251100" cy="189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panose="00000500000000000000" pitchFamily="2" charset="0"/>
              <a:ea typeface="Arial"/>
              <a:cs typeface="Arial"/>
              <a:sym typeface="Arial"/>
            </a:endParaRPr>
          </a:p>
        </p:txBody>
      </p:sp>
      <p:sp>
        <p:nvSpPr>
          <p:cNvPr id="13" name="Google Shape;82;p14">
            <a:extLst>
              <a:ext uri="{FF2B5EF4-FFF2-40B4-BE49-F238E27FC236}">
                <a16:creationId xmlns:a16="http://schemas.microsoft.com/office/drawing/2014/main" id="{3506C57C-6A2E-8B47-BCBB-B8F5E58D783F}"/>
              </a:ext>
            </a:extLst>
          </p:cNvPr>
          <p:cNvSpPr txBox="1">
            <a:spLocks noGrp="1"/>
          </p:cNvSpPr>
          <p:nvPr>
            <p:ph type="title"/>
          </p:nvPr>
        </p:nvSpPr>
        <p:spPr>
          <a:xfrm>
            <a:off x="396655" y="292153"/>
            <a:ext cx="9907072" cy="40779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2400" b="1" i="0" u="none" strike="noStrike" cap="none">
                <a:solidFill>
                  <a:schemeClr val="accent4"/>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r>
              <a:rPr lang="fr-FR"/>
              <a:t>Modifiez le style du titre</a:t>
            </a:r>
          </a:p>
        </p:txBody>
      </p:sp>
      <p:sp>
        <p:nvSpPr>
          <p:cNvPr id="14" name="Google Shape;86;p14">
            <a:extLst>
              <a:ext uri="{FF2B5EF4-FFF2-40B4-BE49-F238E27FC236}">
                <a16:creationId xmlns:a16="http://schemas.microsoft.com/office/drawing/2014/main" id="{D1C78F4B-67E0-064E-AE8B-83B31ADC35F1}"/>
              </a:ext>
            </a:extLst>
          </p:cNvPr>
          <p:cNvSpPr/>
          <p:nvPr userDrawn="1"/>
        </p:nvSpPr>
        <p:spPr>
          <a:xfrm>
            <a:off x="488582" y="268517"/>
            <a:ext cx="334800" cy="25200"/>
          </a:xfrm>
          <a:prstGeom prst="rect">
            <a:avLst/>
          </a:pr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207A9D"/>
              </a:solidFill>
              <a:latin typeface="Montserrat" panose="00000500000000000000" pitchFamily="2" charset="0"/>
              <a:ea typeface="Arial"/>
              <a:cs typeface="Arial"/>
              <a:sym typeface="Arial"/>
            </a:endParaRPr>
          </a:p>
        </p:txBody>
      </p:sp>
      <p:sp>
        <p:nvSpPr>
          <p:cNvPr id="15" name="Google Shape;33;p5">
            <a:extLst>
              <a:ext uri="{FF2B5EF4-FFF2-40B4-BE49-F238E27FC236}">
                <a16:creationId xmlns:a16="http://schemas.microsoft.com/office/drawing/2014/main" id="{5EB08E3A-A5AC-1E41-87E9-A9633F1A7700}"/>
              </a:ext>
            </a:extLst>
          </p:cNvPr>
          <p:cNvSpPr txBox="1">
            <a:spLocks noGrp="1"/>
          </p:cNvSpPr>
          <p:nvPr>
            <p:ph type="body" idx="1"/>
          </p:nvPr>
        </p:nvSpPr>
        <p:spPr>
          <a:xfrm>
            <a:off x="396655" y="835752"/>
            <a:ext cx="11574945" cy="5581067"/>
          </a:xfrm>
          <a:prstGeom prst="rect">
            <a:avLst/>
          </a:prstGeom>
          <a:noFill/>
          <a:ln>
            <a:noFill/>
          </a:ln>
        </p:spPr>
        <p:txBody>
          <a:bodyPr spcFirstLastPara="1" wrap="square" lIns="91425" tIns="91425" rIns="91425" bIns="91425" anchor="t" anchorCtr="0">
            <a:noAutofit/>
          </a:bodyPr>
          <a:lstStyle>
            <a:lvl1pPr marL="9525" marR="0" lvl="0" indent="0" algn="l" rtl="0">
              <a:lnSpc>
                <a:spcPct val="100000"/>
              </a:lnSpc>
              <a:spcBef>
                <a:spcPts val="0"/>
              </a:spcBef>
              <a:spcAft>
                <a:spcPts val="0"/>
              </a:spcAft>
              <a:buClr>
                <a:schemeClr val="bg2"/>
              </a:buClr>
              <a:buSzPts val="1400"/>
              <a:buFont typeface="Montserrat"/>
              <a:buNone/>
              <a:tabLst/>
              <a:defRPr sz="1600" b="0" i="0" u="none" strike="noStrike" cap="none">
                <a:solidFill>
                  <a:srgbClr val="000000"/>
                </a:solidFill>
                <a:latin typeface="Montserrat" panose="00000500000000000000" pitchFamily="2" charset="0"/>
                <a:ea typeface="Montserrat" panose="00000500000000000000" pitchFamily="2"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pPr lvl="0"/>
            <a:r>
              <a:rPr lang="fr-FR"/>
              <a:t>Cliquez pour modifier les styles du texte du masque</a:t>
            </a:r>
          </a:p>
        </p:txBody>
      </p:sp>
      <p:pic>
        <p:nvPicPr>
          <p:cNvPr id="16" name="Google Shape;19;p3">
            <a:extLst>
              <a:ext uri="{FF2B5EF4-FFF2-40B4-BE49-F238E27FC236}">
                <a16:creationId xmlns:a16="http://schemas.microsoft.com/office/drawing/2014/main" id="{C4777419-0E48-AF40-B2B5-6B7363E213E7}"/>
              </a:ext>
            </a:extLst>
          </p:cNvPr>
          <p:cNvPicPr preferRelativeResize="0"/>
          <p:nvPr userDrawn="1"/>
        </p:nvPicPr>
        <p:blipFill>
          <a:blip r:embed="rId2"/>
          <a:srcRect/>
          <a:stretch/>
        </p:blipFill>
        <p:spPr>
          <a:xfrm>
            <a:off x="10648284" y="104353"/>
            <a:ext cx="1381904" cy="777321"/>
          </a:xfrm>
          <a:prstGeom prst="rect">
            <a:avLst/>
          </a:prstGeom>
          <a:noFill/>
          <a:ln>
            <a:noFill/>
          </a:ln>
        </p:spPr>
      </p:pic>
    </p:spTree>
    <p:extLst>
      <p:ext uri="{BB962C8B-B14F-4D97-AF65-F5344CB8AC3E}">
        <p14:creationId xmlns:p14="http://schemas.microsoft.com/office/powerpoint/2010/main" val="1109666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1 // Text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C1138F53-0DF2-7A47-8712-DF07788E16AA}"/>
              </a:ext>
            </a:extLst>
          </p:cNvPr>
          <p:cNvSpPr/>
          <p:nvPr userDrawn="1"/>
        </p:nvSpPr>
        <p:spPr>
          <a:xfrm>
            <a:off x="-9180" y="-37333"/>
            <a:ext cx="275600" cy="6944000"/>
          </a:xfrm>
          <a:prstGeom prst="rect">
            <a:avLst/>
          </a:prstGeom>
          <a:solidFill>
            <a:srgbClr val="44388A">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Montserrat" panose="00000500000000000000" pitchFamily="2" charset="0"/>
              <a:ea typeface="Arial"/>
              <a:cs typeface="Arial"/>
              <a:sym typeface="Arial"/>
            </a:endParaRPr>
          </a:p>
        </p:txBody>
      </p:sp>
      <p:sp>
        <p:nvSpPr>
          <p:cNvPr id="4" name="Google Shape;210;p35">
            <a:extLst>
              <a:ext uri="{FF2B5EF4-FFF2-40B4-BE49-F238E27FC236}">
                <a16:creationId xmlns:a16="http://schemas.microsoft.com/office/drawing/2014/main" id="{0D32D8FB-3829-A347-ACC6-3EDA816F0A9B}"/>
              </a:ext>
            </a:extLst>
          </p:cNvPr>
          <p:cNvSpPr/>
          <p:nvPr userDrawn="1"/>
        </p:nvSpPr>
        <p:spPr>
          <a:xfrm flipH="1">
            <a:off x="-321700" y="2899067"/>
            <a:ext cx="588133" cy="4035333"/>
          </a:xfrm>
          <a:prstGeom prst="flowChartManualInput">
            <a:avLst/>
          </a:prstGeom>
          <a:solidFill>
            <a:srgbClr val="44388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Montserrat" panose="00000500000000000000" pitchFamily="2" charset="0"/>
              <a:ea typeface="Arial"/>
              <a:cs typeface="Arial"/>
              <a:sym typeface="Arial"/>
            </a:endParaRPr>
          </a:p>
        </p:txBody>
      </p:sp>
      <p:sp>
        <p:nvSpPr>
          <p:cNvPr id="7" name="Google Shape;41;p7">
            <a:extLst>
              <a:ext uri="{FF2B5EF4-FFF2-40B4-BE49-F238E27FC236}">
                <a16:creationId xmlns:a16="http://schemas.microsoft.com/office/drawing/2014/main" id="{6E0457C2-41CC-5142-B27A-5F996A80B512}"/>
              </a:ext>
            </a:extLst>
          </p:cNvPr>
          <p:cNvSpPr/>
          <p:nvPr userDrawn="1"/>
        </p:nvSpPr>
        <p:spPr>
          <a:xfrm>
            <a:off x="572282" y="268517"/>
            <a:ext cx="251100" cy="18900"/>
          </a:xfrm>
          <a:prstGeom prst="rect">
            <a:avLst/>
          </a:prstGeom>
          <a:solidFill>
            <a:schemeClr val="bg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panose="00000500000000000000" pitchFamily="2" charset="0"/>
              <a:ea typeface="Arial"/>
              <a:cs typeface="Arial"/>
              <a:sym typeface="Arial"/>
            </a:endParaRPr>
          </a:p>
        </p:txBody>
      </p:sp>
      <p:sp>
        <p:nvSpPr>
          <p:cNvPr id="8" name="Google Shape;82;p14">
            <a:extLst>
              <a:ext uri="{FF2B5EF4-FFF2-40B4-BE49-F238E27FC236}">
                <a16:creationId xmlns:a16="http://schemas.microsoft.com/office/drawing/2014/main" id="{0F7D022F-FD93-F94B-9B89-4675DABBB175}"/>
              </a:ext>
            </a:extLst>
          </p:cNvPr>
          <p:cNvSpPr txBox="1">
            <a:spLocks noGrp="1"/>
          </p:cNvSpPr>
          <p:nvPr>
            <p:ph type="title"/>
          </p:nvPr>
        </p:nvSpPr>
        <p:spPr>
          <a:xfrm>
            <a:off x="396655" y="292153"/>
            <a:ext cx="9907072" cy="40779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2400" b="1" i="0" u="none" strike="noStrike" cap="none">
                <a:solidFill>
                  <a:schemeClr val="bg2"/>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r>
              <a:rPr lang="fr-FR"/>
              <a:t>Modifiez le style du titre</a:t>
            </a:r>
          </a:p>
        </p:txBody>
      </p:sp>
      <p:sp>
        <p:nvSpPr>
          <p:cNvPr id="12" name="Google Shape;86;p14">
            <a:extLst>
              <a:ext uri="{FF2B5EF4-FFF2-40B4-BE49-F238E27FC236}">
                <a16:creationId xmlns:a16="http://schemas.microsoft.com/office/drawing/2014/main" id="{C6387D16-8785-004D-BD68-A65E1A434695}"/>
              </a:ext>
            </a:extLst>
          </p:cNvPr>
          <p:cNvSpPr/>
          <p:nvPr userDrawn="1"/>
        </p:nvSpPr>
        <p:spPr>
          <a:xfrm>
            <a:off x="488582" y="268517"/>
            <a:ext cx="334800" cy="25200"/>
          </a:xfrm>
          <a:prstGeom prst="rect">
            <a:avLst/>
          </a:prstGeom>
          <a:solidFill>
            <a:schemeClr val="bg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207A9D"/>
              </a:solidFill>
              <a:latin typeface="Montserrat" panose="00000500000000000000" pitchFamily="2" charset="0"/>
              <a:ea typeface="Arial"/>
              <a:cs typeface="Arial"/>
              <a:sym typeface="Arial"/>
            </a:endParaRPr>
          </a:p>
        </p:txBody>
      </p:sp>
      <p:sp>
        <p:nvSpPr>
          <p:cNvPr id="14" name="Google Shape;33;p5">
            <a:extLst>
              <a:ext uri="{FF2B5EF4-FFF2-40B4-BE49-F238E27FC236}">
                <a16:creationId xmlns:a16="http://schemas.microsoft.com/office/drawing/2014/main" id="{E60859CA-3C30-1A48-9CEC-6DDEC624EE71}"/>
              </a:ext>
            </a:extLst>
          </p:cNvPr>
          <p:cNvSpPr txBox="1">
            <a:spLocks noGrp="1"/>
          </p:cNvSpPr>
          <p:nvPr>
            <p:ph type="body" idx="1"/>
          </p:nvPr>
        </p:nvSpPr>
        <p:spPr>
          <a:xfrm>
            <a:off x="396655" y="835752"/>
            <a:ext cx="11574945" cy="5581067"/>
          </a:xfrm>
          <a:prstGeom prst="rect">
            <a:avLst/>
          </a:prstGeom>
          <a:noFill/>
          <a:ln>
            <a:noFill/>
          </a:ln>
        </p:spPr>
        <p:txBody>
          <a:bodyPr spcFirstLastPara="1" wrap="square" lIns="91425" tIns="91425" rIns="91425" bIns="91425" anchor="t" anchorCtr="0">
            <a:noAutofit/>
          </a:bodyPr>
          <a:lstStyle>
            <a:lvl1pPr marL="9525" marR="0" lvl="0" indent="0" algn="l" rtl="0">
              <a:lnSpc>
                <a:spcPct val="100000"/>
              </a:lnSpc>
              <a:spcBef>
                <a:spcPts val="0"/>
              </a:spcBef>
              <a:spcAft>
                <a:spcPts val="0"/>
              </a:spcAft>
              <a:buClr>
                <a:schemeClr val="bg2"/>
              </a:buClr>
              <a:buSzPts val="1400"/>
              <a:buFont typeface="Montserrat"/>
              <a:buNone/>
              <a:tabLst/>
              <a:defRPr sz="1600" b="0" i="0" u="none" strike="noStrike" cap="none">
                <a:solidFill>
                  <a:srgbClr val="000000"/>
                </a:solidFill>
                <a:latin typeface="Montserrat" panose="00000500000000000000" pitchFamily="2" charset="0"/>
                <a:ea typeface="Montserrat" panose="00000500000000000000" pitchFamily="2"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pPr lvl="0"/>
            <a:r>
              <a:rPr lang="fr-FR"/>
              <a:t>Cliquez pour modifier les styles du texte du masque</a:t>
            </a:r>
          </a:p>
        </p:txBody>
      </p:sp>
      <p:pic>
        <p:nvPicPr>
          <p:cNvPr id="15" name="Google Shape;19;p3">
            <a:extLst>
              <a:ext uri="{FF2B5EF4-FFF2-40B4-BE49-F238E27FC236}">
                <a16:creationId xmlns:a16="http://schemas.microsoft.com/office/drawing/2014/main" id="{D5A19624-A793-EF4D-AF54-540E9E075936}"/>
              </a:ext>
            </a:extLst>
          </p:cNvPr>
          <p:cNvPicPr preferRelativeResize="0"/>
          <p:nvPr userDrawn="1"/>
        </p:nvPicPr>
        <p:blipFill>
          <a:blip r:embed="rId2"/>
          <a:srcRect/>
          <a:stretch/>
        </p:blipFill>
        <p:spPr>
          <a:xfrm>
            <a:off x="10648284" y="104353"/>
            <a:ext cx="1381904" cy="777321"/>
          </a:xfrm>
          <a:prstGeom prst="rect">
            <a:avLst/>
          </a:prstGeom>
          <a:noFill/>
          <a:ln>
            <a:noFill/>
          </a:ln>
        </p:spPr>
      </p:pic>
      <p:sp>
        <p:nvSpPr>
          <p:cNvPr id="13" name="Google Shape;45;p44">
            <a:extLst>
              <a:ext uri="{FF2B5EF4-FFF2-40B4-BE49-F238E27FC236}">
                <a16:creationId xmlns:a16="http://schemas.microsoft.com/office/drawing/2014/main" id="{E23D1A58-05BD-577B-1076-8AE605412097}"/>
              </a:ext>
            </a:extLst>
          </p:cNvPr>
          <p:cNvSpPr txBox="1"/>
          <p:nvPr userDrawn="1"/>
        </p:nvSpPr>
        <p:spPr>
          <a:xfrm>
            <a:off x="444499" y="6555191"/>
            <a:ext cx="4609281" cy="169277"/>
          </a:xfrm>
          <a:prstGeom prst="rect">
            <a:avLst/>
          </a:prstGeom>
          <a:noFill/>
          <a:ln>
            <a:noFill/>
          </a:ln>
        </p:spPr>
        <p:txBody>
          <a:bodyPr spcFirstLastPara="1" wrap="square" lIns="0" tIns="0" rIns="0" bIns="0" anchor="ctr"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100" b="0" i="0" u="none" strike="noStrike" cap="none" noProof="0">
                <a:solidFill>
                  <a:srgbClr val="7F7F7F"/>
                </a:solidFill>
                <a:latin typeface="Montserrat" panose="00000500000000000000" pitchFamily="2" charset="0"/>
                <a:ea typeface="Montserrat"/>
                <a:cs typeface="Arial" panose="020B0604020202020204" pitchFamily="34" charset="0"/>
                <a:sym typeface="Montserrat"/>
              </a:rPr>
              <a:t>Confidentiel</a:t>
            </a:r>
            <a:r>
              <a:rPr lang="en-US" sz="1100" b="0" i="0" u="none" strike="noStrike" cap="none">
                <a:solidFill>
                  <a:srgbClr val="7F7F7F"/>
                </a:solidFill>
                <a:latin typeface="Montserrat" panose="00000500000000000000" pitchFamily="2" charset="0"/>
                <a:ea typeface="Montserrat"/>
                <a:cs typeface="Arial" panose="020B0604020202020204" pitchFamily="34" charset="0"/>
                <a:sym typeface="Montserrat"/>
              </a:rPr>
              <a:t> – Proposition </a:t>
            </a:r>
            <a:r>
              <a:rPr lang="fr-FR" sz="1100" b="0" i="0" u="none" strike="noStrike" cap="none" noProof="0">
                <a:solidFill>
                  <a:srgbClr val="7F7F7F"/>
                </a:solidFill>
                <a:latin typeface="Montserrat" panose="00000500000000000000" pitchFamily="2" charset="0"/>
                <a:ea typeface="Montserrat"/>
                <a:cs typeface="Arial" panose="020B0604020202020204" pitchFamily="34" charset="0"/>
                <a:sym typeface="Montserrat"/>
              </a:rPr>
              <a:t>d’accompagnement</a:t>
            </a:r>
          </a:p>
        </p:txBody>
      </p:sp>
      <p:sp>
        <p:nvSpPr>
          <p:cNvPr id="16" name="Google Shape;44;p44">
            <a:extLst>
              <a:ext uri="{FF2B5EF4-FFF2-40B4-BE49-F238E27FC236}">
                <a16:creationId xmlns:a16="http://schemas.microsoft.com/office/drawing/2014/main" id="{42543A68-E04B-7702-B6DE-A7D12D33E612}"/>
              </a:ext>
            </a:extLst>
          </p:cNvPr>
          <p:cNvSpPr txBox="1"/>
          <p:nvPr userDrawn="1"/>
        </p:nvSpPr>
        <p:spPr>
          <a:xfrm>
            <a:off x="11339236" y="6555191"/>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endParaRPr>
          </a:p>
        </p:txBody>
      </p:sp>
      <p:sp>
        <p:nvSpPr>
          <p:cNvPr id="17" name="Google Shape;46;p44">
            <a:extLst>
              <a:ext uri="{FF2B5EF4-FFF2-40B4-BE49-F238E27FC236}">
                <a16:creationId xmlns:a16="http://schemas.microsoft.com/office/drawing/2014/main" id="{69AFC1BD-CA4E-A162-B741-94D8765350A6}"/>
              </a:ext>
            </a:extLst>
          </p:cNvPr>
          <p:cNvSpPr txBox="1">
            <a:spLocks/>
          </p:cNvSpPr>
          <p:nvPr userDrawn="1"/>
        </p:nvSpPr>
        <p:spPr>
          <a:xfrm>
            <a:off x="6329681" y="6555191"/>
            <a:ext cx="4886356" cy="169277"/>
          </a:xfrm>
          <a:prstGeom prst="rect">
            <a:avLst/>
          </a:prstGeom>
          <a:noFill/>
          <a:ln>
            <a:noFill/>
          </a:ln>
        </p:spPr>
        <p:txBody>
          <a:bodyPr spcFirstLastPara="1" wrap="square" lIns="0" tIns="0" rIns="0" bIns="0" anchor="ctr" anchorCtr="0">
            <a:sp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1400"/>
              <a:buFont typeface="Arial"/>
              <a:buNone/>
              <a:defRPr sz="1100" b="0" i="0" u="none" strike="noStrike" cap="none">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9pPr>
          </a:lstStyle>
          <a:p>
            <a:r>
              <a:rPr lang="fr-FR" dirty="0">
                <a:latin typeface="Montserrat" panose="00000500000000000000" pitchFamily="2" charset="0"/>
              </a:rPr>
              <a:t>PR.O.G.RES – Séminaire CODIR</a:t>
            </a:r>
          </a:p>
        </p:txBody>
      </p:sp>
    </p:spTree>
    <p:extLst>
      <p:ext uri="{BB962C8B-B14F-4D97-AF65-F5344CB8AC3E}">
        <p14:creationId xmlns:p14="http://schemas.microsoft.com/office/powerpoint/2010/main" val="33329951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2 // Vid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54493B5D-A73E-0B41-BBA2-4CBC339EE387}"/>
              </a:ext>
            </a:extLst>
          </p:cNvPr>
          <p:cNvSpPr/>
          <p:nvPr userDrawn="1"/>
        </p:nvSpPr>
        <p:spPr>
          <a:xfrm>
            <a:off x="-9180" y="-37333"/>
            <a:ext cx="275600" cy="6944000"/>
          </a:xfrm>
          <a:prstGeom prst="rect">
            <a:avLst/>
          </a:prstGeom>
          <a:solidFill>
            <a:srgbClr val="2BD2D9">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Montserrat" panose="00000500000000000000" pitchFamily="2" charset="0"/>
              <a:ea typeface="Arial"/>
              <a:cs typeface="Arial"/>
              <a:sym typeface="Arial"/>
            </a:endParaRPr>
          </a:p>
        </p:txBody>
      </p:sp>
      <p:sp>
        <p:nvSpPr>
          <p:cNvPr id="4" name="Google Shape;210;p35">
            <a:extLst>
              <a:ext uri="{FF2B5EF4-FFF2-40B4-BE49-F238E27FC236}">
                <a16:creationId xmlns:a16="http://schemas.microsoft.com/office/drawing/2014/main" id="{35992D86-EFDD-4D40-B244-855B1E48E78F}"/>
              </a:ext>
            </a:extLst>
          </p:cNvPr>
          <p:cNvSpPr/>
          <p:nvPr userDrawn="1"/>
        </p:nvSpPr>
        <p:spPr>
          <a:xfrm flipH="1">
            <a:off x="-321713" y="2871334"/>
            <a:ext cx="588133" cy="4035333"/>
          </a:xfrm>
          <a:prstGeom prst="flowChartManualInput">
            <a:avLst/>
          </a:prstGeom>
          <a:solidFill>
            <a:srgbClr val="2BD2D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Montserrat" panose="00000500000000000000" pitchFamily="2" charset="0"/>
              <a:ea typeface="Arial"/>
              <a:cs typeface="Arial"/>
              <a:sym typeface="Arial"/>
            </a:endParaRPr>
          </a:p>
        </p:txBody>
      </p:sp>
      <p:sp>
        <p:nvSpPr>
          <p:cNvPr id="9" name="Google Shape;44;p44">
            <a:extLst>
              <a:ext uri="{FF2B5EF4-FFF2-40B4-BE49-F238E27FC236}">
                <a16:creationId xmlns:a16="http://schemas.microsoft.com/office/drawing/2014/main" id="{ED4EF938-F0DF-BD41-A643-8F71BC75FA29}"/>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0DE718A0-5393-F144-9C32-7CFF80654143}"/>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Montserrat" panose="00000500000000000000" pitchFamily="2"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55B21F0E-F34B-DB4A-9AC6-9C8D814A9E86}"/>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Montserrat" panose="00000500000000000000" pitchFamily="2" charset="0"/>
                <a:ea typeface="Montserrat" panose="00000500000000000000" pitchFamily="2"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Tree>
    <p:extLst>
      <p:ext uri="{BB962C8B-B14F-4D97-AF65-F5344CB8AC3E}">
        <p14:creationId xmlns:p14="http://schemas.microsoft.com/office/powerpoint/2010/main" val="10730127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loture">
  <p:cSld name="Cloture">
    <p:spTree>
      <p:nvGrpSpPr>
        <p:cNvPr id="1" name="Shape 273"/>
        <p:cNvGrpSpPr/>
        <p:nvPr/>
      </p:nvGrpSpPr>
      <p:grpSpPr>
        <a:xfrm>
          <a:off x="0" y="0"/>
          <a:ext cx="0" cy="0"/>
          <a:chOff x="0" y="0"/>
          <a:chExt cx="0" cy="0"/>
        </a:xfrm>
      </p:grpSpPr>
      <p:pic>
        <p:nvPicPr>
          <p:cNvPr id="274" name="Google Shape;274;p66"/>
          <p:cNvPicPr preferRelativeResize="0"/>
          <p:nvPr/>
        </p:nvPicPr>
        <p:blipFill rotWithShape="1">
          <a:blip r:embed="rId2">
            <a:alphaModFix/>
          </a:blip>
          <a:srcRect/>
          <a:stretch/>
        </p:blipFill>
        <p:spPr>
          <a:xfrm>
            <a:off x="3" y="0"/>
            <a:ext cx="12191999" cy="6858000"/>
          </a:xfrm>
          <a:prstGeom prst="rect">
            <a:avLst/>
          </a:prstGeom>
          <a:noFill/>
          <a:ln>
            <a:noFill/>
          </a:ln>
        </p:spPr>
      </p:pic>
      <p:pic>
        <p:nvPicPr>
          <p:cNvPr id="275" name="Google Shape;275;p66"/>
          <p:cNvPicPr preferRelativeResize="0"/>
          <p:nvPr/>
        </p:nvPicPr>
        <p:blipFill rotWithShape="1">
          <a:blip r:embed="rId3" cstate="screen">
            <a:alphaModFix/>
            <a:extLst>
              <a:ext uri="{28A0092B-C50C-407E-A947-70E740481C1C}">
                <a14:useLocalDpi xmlns:a14="http://schemas.microsoft.com/office/drawing/2010/main"/>
              </a:ext>
            </a:extLst>
          </a:blip>
          <a:srcRect l="11872"/>
          <a:stretch/>
        </p:blipFill>
        <p:spPr>
          <a:xfrm>
            <a:off x="-1" y="-1"/>
            <a:ext cx="10652391" cy="6858000"/>
          </a:xfrm>
          <a:prstGeom prst="rect">
            <a:avLst/>
          </a:prstGeom>
          <a:noFill/>
          <a:ln>
            <a:noFill/>
          </a:ln>
        </p:spPr>
      </p:pic>
      <p:pic>
        <p:nvPicPr>
          <p:cNvPr id="276" name="Google Shape;276;p66"/>
          <p:cNvPicPr preferRelativeResize="0"/>
          <p:nvPr/>
        </p:nvPicPr>
        <p:blipFill rotWithShape="1">
          <a:blip r:embed="rId4">
            <a:alphaModFix/>
          </a:blip>
          <a:srcRect/>
          <a:stretch/>
        </p:blipFill>
        <p:spPr>
          <a:xfrm>
            <a:off x="7186547" y="2498213"/>
            <a:ext cx="3309151" cy="1861577"/>
          </a:xfrm>
          <a:prstGeom prst="rect">
            <a:avLst/>
          </a:prstGeom>
          <a:noFill/>
          <a:ln>
            <a:noFill/>
          </a:ln>
        </p:spPr>
      </p:pic>
      <p:sp>
        <p:nvSpPr>
          <p:cNvPr id="5" name="Google Shape;45;p44">
            <a:extLst>
              <a:ext uri="{FF2B5EF4-FFF2-40B4-BE49-F238E27FC236}">
                <a16:creationId xmlns:a16="http://schemas.microsoft.com/office/drawing/2014/main" id="{5406EDC3-AC1D-5546-8CF8-396834432F08}"/>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bg1"/>
                </a:solidFill>
                <a:latin typeface="Montserrat" panose="00000500000000000000" pitchFamily="2" charset="0"/>
                <a:ea typeface="Montserrat"/>
                <a:cs typeface="Arial" panose="020B0604020202020204" pitchFamily="34" charset="0"/>
                <a:sym typeface="Montserrat"/>
              </a:rPr>
              <a:t>Confidentiel</a:t>
            </a:r>
            <a:endParaRPr sz="1100" b="0" i="0" u="none" strike="noStrike" cap="none">
              <a:solidFill>
                <a:schemeClr val="bg1"/>
              </a:solidFill>
              <a:latin typeface="Montserrat" panose="00000500000000000000" pitchFamily="2" charset="0"/>
              <a:ea typeface="Montserrat"/>
              <a:cs typeface="Arial" panose="020B0604020202020204" pitchFamily="34" charset="0"/>
              <a:sym typeface="Montserrat"/>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pic>
        <p:nvPicPr>
          <p:cNvPr id="21" name="Google Shape;41;p2">
            <a:extLst>
              <a:ext uri="{FF2B5EF4-FFF2-40B4-BE49-F238E27FC236}">
                <a16:creationId xmlns:a16="http://schemas.microsoft.com/office/drawing/2014/main" id="{8ED337BA-1B23-40BD-B49A-44ABAD213FEB}"/>
              </a:ext>
            </a:extLst>
          </p:cNvPr>
          <p:cNvPicPr preferRelativeResize="0"/>
          <p:nvPr/>
        </p:nvPicPr>
        <p:blipFill rotWithShape="1">
          <a:blip r:embed="rId2">
            <a:alphaModFix/>
          </a:blip>
          <a:srcRect/>
          <a:stretch/>
        </p:blipFill>
        <p:spPr>
          <a:xfrm>
            <a:off x="3" y="0"/>
            <a:ext cx="12191999" cy="6858000"/>
          </a:xfrm>
          <a:prstGeom prst="rect">
            <a:avLst/>
          </a:prstGeom>
          <a:noFill/>
          <a:ln>
            <a:noFill/>
          </a:ln>
        </p:spPr>
      </p:pic>
      <p:pic>
        <p:nvPicPr>
          <p:cNvPr id="22" name="Google Shape;42;p2">
            <a:extLst>
              <a:ext uri="{FF2B5EF4-FFF2-40B4-BE49-F238E27FC236}">
                <a16:creationId xmlns:a16="http://schemas.microsoft.com/office/drawing/2014/main" id="{01C37F61-8EB7-410D-89AA-959C25EA1E69}"/>
              </a:ext>
            </a:extLst>
          </p:cNvPr>
          <p:cNvPicPr preferRelativeResize="0"/>
          <p:nvPr/>
        </p:nvPicPr>
        <p:blipFill rotWithShape="1">
          <a:blip r:embed="rId3">
            <a:alphaModFix/>
          </a:blip>
          <a:srcRect/>
          <a:stretch/>
        </p:blipFill>
        <p:spPr>
          <a:xfrm>
            <a:off x="-1" y="-1"/>
            <a:ext cx="12087492" cy="6858000"/>
          </a:xfrm>
          <a:prstGeom prst="rect">
            <a:avLst/>
          </a:prstGeom>
          <a:noFill/>
          <a:ln>
            <a:noFill/>
          </a:ln>
        </p:spPr>
      </p:pic>
      <p:pic>
        <p:nvPicPr>
          <p:cNvPr id="23" name="Google Shape;43;p2">
            <a:extLst>
              <a:ext uri="{FF2B5EF4-FFF2-40B4-BE49-F238E27FC236}">
                <a16:creationId xmlns:a16="http://schemas.microsoft.com/office/drawing/2014/main" id="{763B7F98-CF9F-4BDE-81E1-60E2E2CAA821}"/>
              </a:ext>
            </a:extLst>
          </p:cNvPr>
          <p:cNvPicPr preferRelativeResize="0"/>
          <p:nvPr/>
        </p:nvPicPr>
        <p:blipFill rotWithShape="1">
          <a:blip r:embed="rId4">
            <a:alphaModFix/>
          </a:blip>
          <a:srcRect/>
          <a:stretch/>
        </p:blipFill>
        <p:spPr>
          <a:xfrm>
            <a:off x="8621647" y="2498213"/>
            <a:ext cx="3309151" cy="1861577"/>
          </a:xfrm>
          <a:prstGeom prst="rect">
            <a:avLst/>
          </a:prstGeom>
          <a:noFill/>
          <a:ln>
            <a:noFill/>
          </a:ln>
        </p:spPr>
      </p:pic>
      <p:cxnSp>
        <p:nvCxnSpPr>
          <p:cNvPr id="26" name="Google Shape;46;p2">
            <a:extLst>
              <a:ext uri="{FF2B5EF4-FFF2-40B4-BE49-F238E27FC236}">
                <a16:creationId xmlns:a16="http://schemas.microsoft.com/office/drawing/2014/main" id="{EC193F72-4970-42D1-9F6B-5B8FCC090565}"/>
              </a:ext>
            </a:extLst>
          </p:cNvPr>
          <p:cNvCxnSpPr/>
          <p:nvPr/>
        </p:nvCxnSpPr>
        <p:spPr>
          <a:xfrm>
            <a:off x="350533" y="495299"/>
            <a:ext cx="408000" cy="0"/>
          </a:xfrm>
          <a:prstGeom prst="straightConnector1">
            <a:avLst/>
          </a:prstGeom>
          <a:noFill/>
          <a:ln w="28575" cap="flat" cmpd="sng">
            <a:solidFill>
              <a:schemeClr val="lt1"/>
            </a:solidFill>
            <a:prstDash val="solid"/>
            <a:miter lim="800000"/>
            <a:headEnd type="none" w="sm" len="sm"/>
            <a:tailEnd type="none" w="sm" len="sm"/>
          </a:ln>
        </p:spPr>
      </p:cxnSp>
      <p:sp>
        <p:nvSpPr>
          <p:cNvPr id="27" name="Google Shape;47;p2">
            <a:extLst>
              <a:ext uri="{FF2B5EF4-FFF2-40B4-BE49-F238E27FC236}">
                <a16:creationId xmlns:a16="http://schemas.microsoft.com/office/drawing/2014/main" id="{C535F90F-3B6D-4ECE-8583-5EDF3777B154}"/>
              </a:ext>
            </a:extLst>
          </p:cNvPr>
          <p:cNvSpPr txBox="1"/>
          <p:nvPr/>
        </p:nvSpPr>
        <p:spPr>
          <a:xfrm>
            <a:off x="350533" y="6555192"/>
            <a:ext cx="868828" cy="16927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fr-FR" sz="1100" b="0" i="0" u="none" strike="noStrike" cap="none">
                <a:solidFill>
                  <a:schemeClr val="lt1"/>
                </a:solidFill>
                <a:latin typeface="Montserrat"/>
                <a:ea typeface="Montserrat"/>
                <a:cs typeface="Montserrat"/>
                <a:sym typeface="Montserrat"/>
              </a:rPr>
              <a:t>Confidentiel</a:t>
            </a:r>
            <a:endParaRPr sz="1100" b="0" i="0" u="none" strike="noStrike" cap="none">
              <a:solidFill>
                <a:schemeClr val="lt1"/>
              </a:solidFill>
              <a:latin typeface="Montserrat"/>
              <a:ea typeface="Montserrat"/>
              <a:cs typeface="Montserrat"/>
              <a:sym typeface="Montserrat"/>
            </a:endParaRPr>
          </a:p>
        </p:txBody>
      </p:sp>
      <p:sp>
        <p:nvSpPr>
          <p:cNvPr id="2" name="Titre 1">
            <a:extLst>
              <a:ext uri="{FF2B5EF4-FFF2-40B4-BE49-F238E27FC236}">
                <a16:creationId xmlns:a16="http://schemas.microsoft.com/office/drawing/2014/main" id="{65ACA937-EEB4-47AE-AC01-24F04B8560AE}"/>
              </a:ext>
            </a:extLst>
          </p:cNvPr>
          <p:cNvSpPr>
            <a:spLocks noGrp="1"/>
          </p:cNvSpPr>
          <p:nvPr>
            <p:ph type="ctrTitle"/>
          </p:nvPr>
        </p:nvSpPr>
        <p:spPr>
          <a:xfrm>
            <a:off x="350533" y="697581"/>
            <a:ext cx="10317467" cy="435894"/>
          </a:xfrm>
        </p:spPr>
        <p:txBody>
          <a:bodyPr anchor="t">
            <a:normAutofit/>
          </a:bodyPr>
          <a:lstStyle>
            <a:lvl1pPr algn="l">
              <a:defRPr sz="3200">
                <a:solidFill>
                  <a:schemeClr val="bg1"/>
                </a:solidFill>
              </a:defRPr>
            </a:lvl1pPr>
          </a:lstStyle>
          <a:p>
            <a:r>
              <a:rPr lang="fr-FR"/>
              <a:t>Modifiez le style du titre</a:t>
            </a:r>
          </a:p>
        </p:txBody>
      </p:sp>
      <p:sp>
        <p:nvSpPr>
          <p:cNvPr id="3" name="Sous-titre 2">
            <a:extLst>
              <a:ext uri="{FF2B5EF4-FFF2-40B4-BE49-F238E27FC236}">
                <a16:creationId xmlns:a16="http://schemas.microsoft.com/office/drawing/2014/main" id="{9C12347F-9872-48A0-82BF-9475C47933A9}"/>
              </a:ext>
            </a:extLst>
          </p:cNvPr>
          <p:cNvSpPr>
            <a:spLocks noGrp="1"/>
          </p:cNvSpPr>
          <p:nvPr>
            <p:ph type="subTitle" idx="1"/>
          </p:nvPr>
        </p:nvSpPr>
        <p:spPr>
          <a:xfrm>
            <a:off x="350532" y="1831056"/>
            <a:ext cx="10317467" cy="533627"/>
          </a:xfrm>
        </p:spPr>
        <p:txBody>
          <a:bodyPr>
            <a:normAutofit/>
          </a:bodyPr>
          <a:lstStyle>
            <a:lvl1pPr marL="0" indent="0" algn="l">
              <a:buNone/>
              <a:defRPr sz="2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Tree>
    <p:extLst>
      <p:ext uri="{BB962C8B-B14F-4D97-AF65-F5344CB8AC3E}">
        <p14:creationId xmlns:p14="http://schemas.microsoft.com/office/powerpoint/2010/main" val="40745459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re de section">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55CF1591-CC9F-452F-83CB-00F90705AB37}"/>
              </a:ext>
            </a:extLst>
          </p:cNvPr>
          <p:cNvPicPr>
            <a:picLocks noChangeAspect="1"/>
          </p:cNvPicPr>
          <p:nvPr/>
        </p:nvPicPr>
        <p:blipFill rotWithShape="1">
          <a:blip r:embed="rId2">
            <a:extLst>
              <a:ext uri="{28A0092B-C50C-407E-A947-70E740481C1C}">
                <a14:useLocalDpi xmlns:a14="http://schemas.microsoft.com/office/drawing/2010/main" val="0"/>
              </a:ext>
            </a:extLst>
          </a:blip>
          <a:srcRect t="3245" b="20577"/>
          <a:stretch/>
        </p:blipFill>
        <p:spPr>
          <a:xfrm>
            <a:off x="133660" y="0"/>
            <a:ext cx="12058339" cy="6858000"/>
          </a:xfrm>
          <a:prstGeom prst="rect">
            <a:avLst/>
          </a:prstGeom>
        </p:spPr>
      </p:pic>
      <p:cxnSp>
        <p:nvCxnSpPr>
          <p:cNvPr id="8" name="Connecteur droit 7">
            <a:extLst>
              <a:ext uri="{FF2B5EF4-FFF2-40B4-BE49-F238E27FC236}">
                <a16:creationId xmlns:a16="http://schemas.microsoft.com/office/drawing/2014/main" id="{F645D514-50E9-4DAC-8AAF-81DE56DB084E}"/>
              </a:ext>
            </a:extLst>
          </p:cNvPr>
          <p:cNvCxnSpPr/>
          <p:nvPr/>
        </p:nvCxnSpPr>
        <p:spPr>
          <a:xfrm>
            <a:off x="444500" y="334432"/>
            <a:ext cx="2160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Rectangle 15">
            <a:extLst>
              <a:ext uri="{FF2B5EF4-FFF2-40B4-BE49-F238E27FC236}">
                <a16:creationId xmlns:a16="http://schemas.microsoft.com/office/drawing/2014/main" id="{FD2691C6-482D-487C-BD95-D33540C5197F}"/>
              </a:ext>
            </a:extLst>
          </p:cNvPr>
          <p:cNvSpPr/>
          <p:nvPr/>
        </p:nvSpPr>
        <p:spPr>
          <a:xfrm flipV="1">
            <a:off x="4" y="0"/>
            <a:ext cx="133657" cy="37750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sp>
        <p:nvSpPr>
          <p:cNvPr id="10" name="Rectangle 15">
            <a:extLst>
              <a:ext uri="{FF2B5EF4-FFF2-40B4-BE49-F238E27FC236}">
                <a16:creationId xmlns:a16="http://schemas.microsoft.com/office/drawing/2014/main" id="{2B55C6FA-15BE-47BC-9AA4-E7600BA8FA7D}"/>
              </a:ext>
            </a:extLst>
          </p:cNvPr>
          <p:cNvSpPr/>
          <p:nvPr/>
        </p:nvSpPr>
        <p:spPr>
          <a:xfrm>
            <a:off x="4" y="3083000"/>
            <a:ext cx="133657" cy="37750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pic>
        <p:nvPicPr>
          <p:cNvPr id="11" name="Google Shape;118;p18">
            <a:extLst>
              <a:ext uri="{FF2B5EF4-FFF2-40B4-BE49-F238E27FC236}">
                <a16:creationId xmlns:a16="http://schemas.microsoft.com/office/drawing/2014/main" id="{EF01CA9D-12AC-4673-8428-1FCD4BBEC420}"/>
              </a:ext>
            </a:extLst>
          </p:cNvPr>
          <p:cNvPicPr preferRelativeResize="0"/>
          <p:nvPr/>
        </p:nvPicPr>
        <p:blipFill rotWithShape="1">
          <a:blip r:embed="rId3">
            <a:alphaModFix/>
            <a:extLst>
              <a:ext uri="{28A0092B-C50C-407E-A947-70E740481C1C}">
                <a14:useLocalDpi xmlns:a14="http://schemas.microsoft.com/office/drawing/2010/main" val="0"/>
              </a:ext>
            </a:extLst>
          </a:blip>
          <a:srcRect/>
          <a:stretch/>
        </p:blipFill>
        <p:spPr>
          <a:xfrm>
            <a:off x="10623107" y="207269"/>
            <a:ext cx="1429560" cy="630087"/>
          </a:xfrm>
          <a:prstGeom prst="rect">
            <a:avLst/>
          </a:prstGeom>
          <a:noFill/>
          <a:ln>
            <a:noFill/>
          </a:ln>
        </p:spPr>
      </p:pic>
      <p:sp>
        <p:nvSpPr>
          <p:cNvPr id="13" name="Espace réservé du pied de page 24">
            <a:extLst>
              <a:ext uri="{FF2B5EF4-FFF2-40B4-BE49-F238E27FC236}">
                <a16:creationId xmlns:a16="http://schemas.microsoft.com/office/drawing/2014/main" id="{A423D72E-283D-494C-A89B-BEBFB8389833}"/>
              </a:ext>
            </a:extLst>
          </p:cNvPr>
          <p:cNvSpPr txBox="1">
            <a:spLocks/>
          </p:cNvSpPr>
          <p:nvPr/>
        </p:nvSpPr>
        <p:spPr>
          <a:xfrm>
            <a:off x="444500" y="6555192"/>
            <a:ext cx="868828" cy="169277"/>
          </a:xfrm>
          <a:prstGeom prst="rect">
            <a:avLst/>
          </a:prstGeom>
        </p:spPr>
        <p:txBody>
          <a:bodyPr vert="horz" wrap="none" lIns="0" tIns="0" rIns="0" bIns="0" rtlCol="0" anchor="ctr">
            <a:spAutoFit/>
          </a:bodyPr>
          <a:lstStyle>
            <a:defPPr>
              <a:defRPr lang="fr-FR"/>
            </a:defPPr>
            <a:lvl1pPr marL="0" algn="ctr" defTabSz="914400" rtl="0" eaLnBrk="1" latinLnBrk="0" hangingPunct="1">
              <a:defRPr sz="1333"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err="1">
                <a:solidFill>
                  <a:schemeClr val="bg1"/>
                </a:solidFill>
                <a:latin typeface="Montserrat" panose="00000500000000000000" pitchFamily="2" charset="0"/>
              </a:rPr>
              <a:t>Confidentiel</a:t>
            </a:r>
            <a:endParaRPr lang="en-US" sz="1100">
              <a:solidFill>
                <a:schemeClr val="bg1"/>
              </a:solidFill>
              <a:latin typeface="Montserrat" panose="00000500000000000000" pitchFamily="2" charset="0"/>
            </a:endParaRPr>
          </a:p>
        </p:txBody>
      </p:sp>
      <p:sp>
        <p:nvSpPr>
          <p:cNvPr id="2" name="Titre 1">
            <a:extLst>
              <a:ext uri="{FF2B5EF4-FFF2-40B4-BE49-F238E27FC236}">
                <a16:creationId xmlns:a16="http://schemas.microsoft.com/office/drawing/2014/main" id="{BB6AA4D5-7478-4021-BF41-370DAD1E19D2}"/>
              </a:ext>
            </a:extLst>
          </p:cNvPr>
          <p:cNvSpPr>
            <a:spLocks noGrp="1"/>
          </p:cNvSpPr>
          <p:nvPr>
            <p:ph type="title" hasCustomPrompt="1"/>
          </p:nvPr>
        </p:nvSpPr>
        <p:spPr>
          <a:xfrm>
            <a:off x="444500" y="473992"/>
            <a:ext cx="10902950" cy="279201"/>
          </a:xfrm>
        </p:spPr>
        <p:txBody>
          <a:bodyPr anchor="t">
            <a:normAutofit/>
          </a:bodyPr>
          <a:lstStyle>
            <a:lvl1pPr>
              <a:defRPr sz="2000">
                <a:solidFill>
                  <a:schemeClr val="bg1"/>
                </a:solidFill>
              </a:defRPr>
            </a:lvl1pPr>
          </a:lstStyle>
          <a:p>
            <a:r>
              <a:rPr lang="fr-FR"/>
              <a:t>MODIFIEZ LE STYLE DU TITRE</a:t>
            </a:r>
          </a:p>
        </p:txBody>
      </p:sp>
      <p:sp>
        <p:nvSpPr>
          <p:cNvPr id="3" name="Espace réservé du texte 2">
            <a:extLst>
              <a:ext uri="{FF2B5EF4-FFF2-40B4-BE49-F238E27FC236}">
                <a16:creationId xmlns:a16="http://schemas.microsoft.com/office/drawing/2014/main" id="{2451990B-7E05-4A3B-9241-CE0CCDD24A59}"/>
              </a:ext>
            </a:extLst>
          </p:cNvPr>
          <p:cNvSpPr>
            <a:spLocks noGrp="1"/>
          </p:cNvSpPr>
          <p:nvPr>
            <p:ph type="body" idx="1"/>
          </p:nvPr>
        </p:nvSpPr>
        <p:spPr>
          <a:xfrm>
            <a:off x="831850" y="2678906"/>
            <a:ext cx="10515600" cy="1500187"/>
          </a:xfrm>
        </p:spPr>
        <p:txBody>
          <a:bodyPr anchor="ctr">
            <a:normAutofit/>
          </a:bodyPr>
          <a:lstStyle>
            <a:lvl1pPr marL="0" indent="0" algn="ctr">
              <a:buNone/>
              <a:defRPr sz="3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5" name="Espace réservé du pied de page 4">
            <a:extLst>
              <a:ext uri="{FF2B5EF4-FFF2-40B4-BE49-F238E27FC236}">
                <a16:creationId xmlns:a16="http://schemas.microsoft.com/office/drawing/2014/main" id="{BEFC02E6-0575-4021-A944-C60C0B3B95D4}"/>
              </a:ext>
            </a:extLst>
          </p:cNvPr>
          <p:cNvSpPr>
            <a:spLocks noGrp="1"/>
          </p:cNvSpPr>
          <p:nvPr>
            <p:ph type="ftr" sz="quarter" idx="11"/>
          </p:nvPr>
        </p:nvSpPr>
        <p:spPr>
          <a:xfrm>
            <a:off x="4038599" y="6552198"/>
            <a:ext cx="7308849" cy="169277"/>
          </a:xfrm>
          <a:prstGeom prst="rect">
            <a:avLst/>
          </a:prstGeom>
        </p:spPr>
        <p:txBody>
          <a:bodyPr anchor="ctr"/>
          <a:lstStyle>
            <a:lvl1pPr algn="r">
              <a:defRPr sz="1100">
                <a:solidFill>
                  <a:schemeClr val="tx2"/>
                </a:solidFill>
                <a:latin typeface="Montserrat" panose="00000500000000000000" pitchFamily="50" charset="0"/>
              </a:defRPr>
            </a:lvl1pPr>
          </a:lstStyle>
          <a:p>
            <a:r>
              <a:rPr lang="fr-FR"/>
              <a:t>Confidentiel – Intégration Green Speed</a:t>
            </a:r>
          </a:p>
        </p:txBody>
      </p:sp>
      <p:sp>
        <p:nvSpPr>
          <p:cNvPr id="15" name="Espace réservé du numéro de diapositive 5">
            <a:extLst>
              <a:ext uri="{FF2B5EF4-FFF2-40B4-BE49-F238E27FC236}">
                <a16:creationId xmlns:a16="http://schemas.microsoft.com/office/drawing/2014/main" id="{5EDACAF0-4997-4F0F-855E-A12258A6062F}"/>
              </a:ext>
            </a:extLst>
          </p:cNvPr>
          <p:cNvSpPr>
            <a:spLocks noGrp="1"/>
          </p:cNvSpPr>
          <p:nvPr>
            <p:ph type="sldNum" sz="quarter" idx="12"/>
          </p:nvPr>
        </p:nvSpPr>
        <p:spPr>
          <a:xfrm>
            <a:off x="11589383" y="6552198"/>
            <a:ext cx="463284" cy="169277"/>
          </a:xfrm>
          <a:prstGeom prst="rect">
            <a:avLst/>
          </a:prstGeom>
        </p:spPr>
        <p:txBody>
          <a:bodyPr/>
          <a:lstStyle>
            <a:lvl1pPr>
              <a:defRPr>
                <a:solidFill>
                  <a:schemeClr val="bg1"/>
                </a:solidFill>
              </a:defRPr>
            </a:lvl1pPr>
          </a:lstStyle>
          <a:p>
            <a:fld id="{AC515A10-E361-4600-8165-ADB227B5BACD}" type="slidenum">
              <a:rPr lang="fr-FR" smtClean="0"/>
              <a:pPr/>
              <a:t>‹N°›</a:t>
            </a:fld>
            <a:endParaRPr lang="fr-FR"/>
          </a:p>
        </p:txBody>
      </p:sp>
    </p:spTree>
    <p:extLst>
      <p:ext uri="{BB962C8B-B14F-4D97-AF65-F5344CB8AC3E}">
        <p14:creationId xmlns:p14="http://schemas.microsoft.com/office/powerpoint/2010/main" val="26401294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1_Titre de section">
    <p:spTree>
      <p:nvGrpSpPr>
        <p:cNvPr id="1" name=""/>
        <p:cNvGrpSpPr/>
        <p:nvPr/>
      </p:nvGrpSpPr>
      <p:grpSpPr>
        <a:xfrm>
          <a:off x="0" y="0"/>
          <a:ext cx="0" cy="0"/>
          <a:chOff x="0" y="0"/>
          <a:chExt cx="0" cy="0"/>
        </a:xfrm>
      </p:grpSpPr>
      <p:pic>
        <p:nvPicPr>
          <p:cNvPr id="12" name="Google Shape;322;p54">
            <a:extLst>
              <a:ext uri="{FF2B5EF4-FFF2-40B4-BE49-F238E27FC236}">
                <a16:creationId xmlns:a16="http://schemas.microsoft.com/office/drawing/2014/main" id="{740DBBD4-FEEF-4BC1-879E-CC3C893D238C}"/>
              </a:ext>
            </a:extLst>
          </p:cNvPr>
          <p:cNvPicPr preferRelativeResize="0"/>
          <p:nvPr/>
        </p:nvPicPr>
        <p:blipFill rotWithShape="1">
          <a:blip r:embed="rId2" cstate="screen">
            <a:alphaModFix/>
            <a:extLst>
              <a:ext uri="{28A0092B-C50C-407E-A947-70E740481C1C}">
                <a14:useLocalDpi xmlns:a14="http://schemas.microsoft.com/office/drawing/2010/main" val="0"/>
              </a:ext>
            </a:extLst>
          </a:blip>
          <a:srcRect/>
          <a:stretch/>
        </p:blipFill>
        <p:spPr>
          <a:xfrm>
            <a:off x="63503" y="0"/>
            <a:ext cx="12128500" cy="6858000"/>
          </a:xfrm>
          <a:prstGeom prst="rect">
            <a:avLst/>
          </a:prstGeom>
          <a:noFill/>
          <a:ln>
            <a:noFill/>
          </a:ln>
        </p:spPr>
      </p:pic>
      <p:cxnSp>
        <p:nvCxnSpPr>
          <p:cNvPr id="8" name="Connecteur droit 7">
            <a:extLst>
              <a:ext uri="{FF2B5EF4-FFF2-40B4-BE49-F238E27FC236}">
                <a16:creationId xmlns:a16="http://schemas.microsoft.com/office/drawing/2014/main" id="{F645D514-50E9-4DAC-8AAF-81DE56DB084E}"/>
              </a:ext>
            </a:extLst>
          </p:cNvPr>
          <p:cNvCxnSpPr/>
          <p:nvPr/>
        </p:nvCxnSpPr>
        <p:spPr>
          <a:xfrm>
            <a:off x="444500" y="334432"/>
            <a:ext cx="2160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Rectangle 15">
            <a:extLst>
              <a:ext uri="{FF2B5EF4-FFF2-40B4-BE49-F238E27FC236}">
                <a16:creationId xmlns:a16="http://schemas.microsoft.com/office/drawing/2014/main" id="{FD2691C6-482D-487C-BD95-D33540C5197F}"/>
              </a:ext>
            </a:extLst>
          </p:cNvPr>
          <p:cNvSpPr/>
          <p:nvPr/>
        </p:nvSpPr>
        <p:spPr>
          <a:xfrm flipV="1">
            <a:off x="4" y="0"/>
            <a:ext cx="133657" cy="37750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sp>
        <p:nvSpPr>
          <p:cNvPr id="10" name="Rectangle 15">
            <a:extLst>
              <a:ext uri="{FF2B5EF4-FFF2-40B4-BE49-F238E27FC236}">
                <a16:creationId xmlns:a16="http://schemas.microsoft.com/office/drawing/2014/main" id="{2B55C6FA-15BE-47BC-9AA4-E7600BA8FA7D}"/>
              </a:ext>
            </a:extLst>
          </p:cNvPr>
          <p:cNvSpPr/>
          <p:nvPr/>
        </p:nvSpPr>
        <p:spPr>
          <a:xfrm>
            <a:off x="4" y="3083000"/>
            <a:ext cx="133657" cy="37750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pic>
        <p:nvPicPr>
          <p:cNvPr id="11" name="Google Shape;118;p18">
            <a:extLst>
              <a:ext uri="{FF2B5EF4-FFF2-40B4-BE49-F238E27FC236}">
                <a16:creationId xmlns:a16="http://schemas.microsoft.com/office/drawing/2014/main" id="{EF01CA9D-12AC-4673-8428-1FCD4BBEC420}"/>
              </a:ext>
            </a:extLst>
          </p:cNvPr>
          <p:cNvPicPr preferRelativeResize="0"/>
          <p:nvPr/>
        </p:nvPicPr>
        <p:blipFill rotWithShape="1">
          <a:blip r:embed="rId3">
            <a:alphaModFix/>
            <a:extLst>
              <a:ext uri="{28A0092B-C50C-407E-A947-70E740481C1C}">
                <a14:useLocalDpi xmlns:a14="http://schemas.microsoft.com/office/drawing/2010/main" val="0"/>
              </a:ext>
            </a:extLst>
          </a:blip>
          <a:srcRect/>
          <a:stretch/>
        </p:blipFill>
        <p:spPr>
          <a:xfrm>
            <a:off x="10623107" y="207269"/>
            <a:ext cx="1429560" cy="630087"/>
          </a:xfrm>
          <a:prstGeom prst="rect">
            <a:avLst/>
          </a:prstGeom>
          <a:noFill/>
          <a:ln>
            <a:noFill/>
          </a:ln>
        </p:spPr>
      </p:pic>
      <p:sp>
        <p:nvSpPr>
          <p:cNvPr id="13" name="Espace réservé du pied de page 24">
            <a:extLst>
              <a:ext uri="{FF2B5EF4-FFF2-40B4-BE49-F238E27FC236}">
                <a16:creationId xmlns:a16="http://schemas.microsoft.com/office/drawing/2014/main" id="{A423D72E-283D-494C-A89B-BEBFB8389833}"/>
              </a:ext>
            </a:extLst>
          </p:cNvPr>
          <p:cNvSpPr txBox="1">
            <a:spLocks/>
          </p:cNvSpPr>
          <p:nvPr/>
        </p:nvSpPr>
        <p:spPr>
          <a:xfrm>
            <a:off x="444500" y="6555192"/>
            <a:ext cx="868828" cy="169277"/>
          </a:xfrm>
          <a:prstGeom prst="rect">
            <a:avLst/>
          </a:prstGeom>
        </p:spPr>
        <p:txBody>
          <a:bodyPr vert="horz" wrap="none" lIns="0" tIns="0" rIns="0" bIns="0" rtlCol="0" anchor="ctr">
            <a:spAutoFit/>
          </a:bodyPr>
          <a:lstStyle>
            <a:defPPr>
              <a:defRPr lang="fr-FR"/>
            </a:defPPr>
            <a:lvl1pPr marL="0" algn="ctr" defTabSz="914400" rtl="0" eaLnBrk="1" latinLnBrk="0" hangingPunct="1">
              <a:defRPr sz="1333"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err="1">
                <a:solidFill>
                  <a:schemeClr val="bg1"/>
                </a:solidFill>
                <a:latin typeface="Montserrat" panose="00000500000000000000" pitchFamily="2" charset="0"/>
              </a:rPr>
              <a:t>Confidentiel</a:t>
            </a:r>
            <a:endParaRPr lang="en-US" sz="1100">
              <a:solidFill>
                <a:schemeClr val="bg1"/>
              </a:solidFill>
              <a:latin typeface="Montserrat" panose="00000500000000000000" pitchFamily="2" charset="0"/>
            </a:endParaRPr>
          </a:p>
        </p:txBody>
      </p:sp>
      <p:sp>
        <p:nvSpPr>
          <p:cNvPr id="2" name="Titre 1">
            <a:extLst>
              <a:ext uri="{FF2B5EF4-FFF2-40B4-BE49-F238E27FC236}">
                <a16:creationId xmlns:a16="http://schemas.microsoft.com/office/drawing/2014/main" id="{BB6AA4D5-7478-4021-BF41-370DAD1E19D2}"/>
              </a:ext>
            </a:extLst>
          </p:cNvPr>
          <p:cNvSpPr>
            <a:spLocks noGrp="1"/>
          </p:cNvSpPr>
          <p:nvPr>
            <p:ph type="title" hasCustomPrompt="1"/>
          </p:nvPr>
        </p:nvSpPr>
        <p:spPr>
          <a:xfrm>
            <a:off x="444500" y="473992"/>
            <a:ext cx="10902950" cy="279201"/>
          </a:xfrm>
        </p:spPr>
        <p:txBody>
          <a:bodyPr anchor="t">
            <a:normAutofit/>
          </a:bodyPr>
          <a:lstStyle>
            <a:lvl1pPr>
              <a:defRPr sz="2000">
                <a:solidFill>
                  <a:schemeClr val="bg1"/>
                </a:solidFill>
              </a:defRPr>
            </a:lvl1pPr>
          </a:lstStyle>
          <a:p>
            <a:r>
              <a:rPr lang="fr-FR"/>
              <a:t>MODIFIEZ LE STYLE DU TITRE</a:t>
            </a:r>
          </a:p>
        </p:txBody>
      </p:sp>
      <p:sp>
        <p:nvSpPr>
          <p:cNvPr id="3" name="Espace réservé du texte 2">
            <a:extLst>
              <a:ext uri="{FF2B5EF4-FFF2-40B4-BE49-F238E27FC236}">
                <a16:creationId xmlns:a16="http://schemas.microsoft.com/office/drawing/2014/main" id="{2451990B-7E05-4A3B-9241-CE0CCDD24A59}"/>
              </a:ext>
            </a:extLst>
          </p:cNvPr>
          <p:cNvSpPr>
            <a:spLocks noGrp="1"/>
          </p:cNvSpPr>
          <p:nvPr>
            <p:ph type="body" idx="1"/>
          </p:nvPr>
        </p:nvSpPr>
        <p:spPr>
          <a:xfrm>
            <a:off x="831850" y="2678906"/>
            <a:ext cx="10515600" cy="1500187"/>
          </a:xfrm>
        </p:spPr>
        <p:txBody>
          <a:bodyPr anchor="ctr">
            <a:normAutofit/>
          </a:bodyPr>
          <a:lstStyle>
            <a:lvl1pPr marL="0" indent="0" algn="ctr">
              <a:buNone/>
              <a:defRPr sz="3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5" name="Espace réservé du pied de page 4">
            <a:extLst>
              <a:ext uri="{FF2B5EF4-FFF2-40B4-BE49-F238E27FC236}">
                <a16:creationId xmlns:a16="http://schemas.microsoft.com/office/drawing/2014/main" id="{BEFC02E6-0575-4021-A944-C60C0B3B95D4}"/>
              </a:ext>
            </a:extLst>
          </p:cNvPr>
          <p:cNvSpPr>
            <a:spLocks noGrp="1"/>
          </p:cNvSpPr>
          <p:nvPr>
            <p:ph type="ftr" sz="quarter" idx="11"/>
          </p:nvPr>
        </p:nvSpPr>
        <p:spPr>
          <a:xfrm>
            <a:off x="4038599" y="6552198"/>
            <a:ext cx="7308849" cy="169277"/>
          </a:xfrm>
          <a:prstGeom prst="rect">
            <a:avLst/>
          </a:prstGeom>
        </p:spPr>
        <p:txBody>
          <a:bodyPr anchor="ctr"/>
          <a:lstStyle>
            <a:lvl1pPr algn="r">
              <a:defRPr sz="1100">
                <a:solidFill>
                  <a:schemeClr val="tx2"/>
                </a:solidFill>
                <a:latin typeface="Montserrat" panose="00000500000000000000" pitchFamily="50" charset="0"/>
              </a:defRPr>
            </a:lvl1pPr>
          </a:lstStyle>
          <a:p>
            <a:r>
              <a:rPr lang="fr-FR"/>
              <a:t>Confidentiel – Intégration Green Speed</a:t>
            </a:r>
          </a:p>
        </p:txBody>
      </p:sp>
      <p:sp>
        <p:nvSpPr>
          <p:cNvPr id="15" name="Espace réservé du numéro de diapositive 5">
            <a:extLst>
              <a:ext uri="{FF2B5EF4-FFF2-40B4-BE49-F238E27FC236}">
                <a16:creationId xmlns:a16="http://schemas.microsoft.com/office/drawing/2014/main" id="{5EDACAF0-4997-4F0F-855E-A12258A6062F}"/>
              </a:ext>
            </a:extLst>
          </p:cNvPr>
          <p:cNvSpPr>
            <a:spLocks noGrp="1"/>
          </p:cNvSpPr>
          <p:nvPr>
            <p:ph type="sldNum" sz="quarter" idx="12"/>
          </p:nvPr>
        </p:nvSpPr>
        <p:spPr>
          <a:xfrm>
            <a:off x="11589383" y="6552198"/>
            <a:ext cx="463284" cy="169277"/>
          </a:xfrm>
          <a:prstGeom prst="rect">
            <a:avLst/>
          </a:prstGeom>
        </p:spPr>
        <p:txBody>
          <a:bodyPr/>
          <a:lstStyle>
            <a:lvl1pPr>
              <a:defRPr>
                <a:solidFill>
                  <a:schemeClr val="bg1"/>
                </a:solidFill>
              </a:defRPr>
            </a:lvl1pPr>
          </a:lstStyle>
          <a:p>
            <a:fld id="{AC515A10-E361-4600-8165-ADB227B5BACD}" type="slidenum">
              <a:rPr lang="fr-FR" smtClean="0"/>
              <a:pPr/>
              <a:t>‹N°›</a:t>
            </a:fld>
            <a:endParaRPr lang="fr-FR"/>
          </a:p>
        </p:txBody>
      </p:sp>
    </p:spTree>
    <p:extLst>
      <p:ext uri="{BB962C8B-B14F-4D97-AF65-F5344CB8AC3E}">
        <p14:creationId xmlns:p14="http://schemas.microsoft.com/office/powerpoint/2010/main" val="6352458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2_Titre de section">
    <p:spTree>
      <p:nvGrpSpPr>
        <p:cNvPr id="1" name=""/>
        <p:cNvGrpSpPr/>
        <p:nvPr/>
      </p:nvGrpSpPr>
      <p:grpSpPr>
        <a:xfrm>
          <a:off x="0" y="0"/>
          <a:ext cx="0" cy="0"/>
          <a:chOff x="0" y="0"/>
          <a:chExt cx="0" cy="0"/>
        </a:xfrm>
      </p:grpSpPr>
      <p:pic>
        <p:nvPicPr>
          <p:cNvPr id="21" name="Google Shape;114;p18">
            <a:extLst>
              <a:ext uri="{FF2B5EF4-FFF2-40B4-BE49-F238E27FC236}">
                <a16:creationId xmlns:a16="http://schemas.microsoft.com/office/drawing/2014/main" id="{5FF763C1-3689-4270-AC4A-34054DB88F71}"/>
              </a:ext>
            </a:extLst>
          </p:cNvPr>
          <p:cNvPicPr preferRelativeResize="0"/>
          <p:nvPr/>
        </p:nvPicPr>
        <p:blipFill rotWithShape="1">
          <a:blip r:embed="rId2" cstate="screen">
            <a:alphaModFix/>
            <a:extLst>
              <a:ext uri="{28A0092B-C50C-407E-A947-70E740481C1C}">
                <a14:useLocalDpi xmlns:a14="http://schemas.microsoft.com/office/drawing/2010/main" val="0"/>
              </a:ext>
            </a:extLst>
          </a:blip>
          <a:srcRect/>
          <a:stretch/>
        </p:blipFill>
        <p:spPr>
          <a:xfrm>
            <a:off x="106530" y="0"/>
            <a:ext cx="12085473" cy="6858000"/>
          </a:xfrm>
          <a:prstGeom prst="rect">
            <a:avLst/>
          </a:prstGeom>
          <a:noFill/>
          <a:ln>
            <a:noFill/>
          </a:ln>
        </p:spPr>
      </p:pic>
      <p:sp>
        <p:nvSpPr>
          <p:cNvPr id="19" name="Google Shape;115;p18">
            <a:extLst>
              <a:ext uri="{FF2B5EF4-FFF2-40B4-BE49-F238E27FC236}">
                <a16:creationId xmlns:a16="http://schemas.microsoft.com/office/drawing/2014/main" id="{3B4DFBDE-0B8D-46F9-848F-886DCC6D9A0B}"/>
              </a:ext>
            </a:extLst>
          </p:cNvPr>
          <p:cNvSpPr/>
          <p:nvPr/>
        </p:nvSpPr>
        <p:spPr>
          <a:xfrm>
            <a:off x="133657" y="0"/>
            <a:ext cx="12085475" cy="6858000"/>
          </a:xfrm>
          <a:prstGeom prst="rect">
            <a:avLst/>
          </a:prstGeom>
          <a:solidFill>
            <a:schemeClr val="dk1">
              <a:alpha val="25000"/>
            </a:schemeClr>
          </a:solidFill>
          <a:ln>
            <a:noFill/>
          </a:ln>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Montserrat" panose="00000500000000000000" pitchFamily="2" charset="0"/>
              <a:ea typeface="Arial"/>
              <a:cs typeface="Arial"/>
              <a:sym typeface="Arial"/>
            </a:endParaRPr>
          </a:p>
        </p:txBody>
      </p:sp>
      <p:cxnSp>
        <p:nvCxnSpPr>
          <p:cNvPr id="8" name="Connecteur droit 7">
            <a:extLst>
              <a:ext uri="{FF2B5EF4-FFF2-40B4-BE49-F238E27FC236}">
                <a16:creationId xmlns:a16="http://schemas.microsoft.com/office/drawing/2014/main" id="{F645D514-50E9-4DAC-8AAF-81DE56DB084E}"/>
              </a:ext>
            </a:extLst>
          </p:cNvPr>
          <p:cNvCxnSpPr/>
          <p:nvPr/>
        </p:nvCxnSpPr>
        <p:spPr>
          <a:xfrm>
            <a:off x="444500" y="334432"/>
            <a:ext cx="2160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Rectangle 15">
            <a:extLst>
              <a:ext uri="{FF2B5EF4-FFF2-40B4-BE49-F238E27FC236}">
                <a16:creationId xmlns:a16="http://schemas.microsoft.com/office/drawing/2014/main" id="{FD2691C6-482D-487C-BD95-D33540C5197F}"/>
              </a:ext>
            </a:extLst>
          </p:cNvPr>
          <p:cNvSpPr/>
          <p:nvPr/>
        </p:nvSpPr>
        <p:spPr>
          <a:xfrm flipV="1">
            <a:off x="4" y="0"/>
            <a:ext cx="133657" cy="37750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sp>
        <p:nvSpPr>
          <p:cNvPr id="10" name="Rectangle 15">
            <a:extLst>
              <a:ext uri="{FF2B5EF4-FFF2-40B4-BE49-F238E27FC236}">
                <a16:creationId xmlns:a16="http://schemas.microsoft.com/office/drawing/2014/main" id="{2B55C6FA-15BE-47BC-9AA4-E7600BA8FA7D}"/>
              </a:ext>
            </a:extLst>
          </p:cNvPr>
          <p:cNvSpPr/>
          <p:nvPr/>
        </p:nvSpPr>
        <p:spPr>
          <a:xfrm>
            <a:off x="4" y="3083000"/>
            <a:ext cx="133657" cy="37750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pic>
        <p:nvPicPr>
          <p:cNvPr id="11" name="Google Shape;118;p18">
            <a:extLst>
              <a:ext uri="{FF2B5EF4-FFF2-40B4-BE49-F238E27FC236}">
                <a16:creationId xmlns:a16="http://schemas.microsoft.com/office/drawing/2014/main" id="{EF01CA9D-12AC-4673-8428-1FCD4BBEC420}"/>
              </a:ext>
            </a:extLst>
          </p:cNvPr>
          <p:cNvPicPr preferRelativeResize="0"/>
          <p:nvPr/>
        </p:nvPicPr>
        <p:blipFill rotWithShape="1">
          <a:blip r:embed="rId3">
            <a:alphaModFix/>
            <a:extLst>
              <a:ext uri="{28A0092B-C50C-407E-A947-70E740481C1C}">
                <a14:useLocalDpi xmlns:a14="http://schemas.microsoft.com/office/drawing/2010/main" val="0"/>
              </a:ext>
            </a:extLst>
          </a:blip>
          <a:srcRect/>
          <a:stretch/>
        </p:blipFill>
        <p:spPr>
          <a:xfrm>
            <a:off x="10623107" y="207269"/>
            <a:ext cx="1429560" cy="630087"/>
          </a:xfrm>
          <a:prstGeom prst="rect">
            <a:avLst/>
          </a:prstGeom>
          <a:noFill/>
          <a:ln>
            <a:noFill/>
          </a:ln>
        </p:spPr>
      </p:pic>
      <p:sp>
        <p:nvSpPr>
          <p:cNvPr id="13" name="Espace réservé du pied de page 24">
            <a:extLst>
              <a:ext uri="{FF2B5EF4-FFF2-40B4-BE49-F238E27FC236}">
                <a16:creationId xmlns:a16="http://schemas.microsoft.com/office/drawing/2014/main" id="{A423D72E-283D-494C-A89B-BEBFB8389833}"/>
              </a:ext>
            </a:extLst>
          </p:cNvPr>
          <p:cNvSpPr txBox="1">
            <a:spLocks/>
          </p:cNvSpPr>
          <p:nvPr/>
        </p:nvSpPr>
        <p:spPr>
          <a:xfrm>
            <a:off x="444500" y="6555192"/>
            <a:ext cx="868828" cy="169277"/>
          </a:xfrm>
          <a:prstGeom prst="rect">
            <a:avLst/>
          </a:prstGeom>
        </p:spPr>
        <p:txBody>
          <a:bodyPr vert="horz" wrap="none" lIns="0" tIns="0" rIns="0" bIns="0" rtlCol="0" anchor="ctr">
            <a:spAutoFit/>
          </a:bodyPr>
          <a:lstStyle>
            <a:defPPr>
              <a:defRPr lang="fr-FR"/>
            </a:defPPr>
            <a:lvl1pPr marL="0" algn="ctr" defTabSz="914400" rtl="0" eaLnBrk="1" latinLnBrk="0" hangingPunct="1">
              <a:defRPr sz="1333"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err="1">
                <a:solidFill>
                  <a:schemeClr val="bg1"/>
                </a:solidFill>
                <a:latin typeface="Montserrat" panose="00000500000000000000" pitchFamily="2" charset="0"/>
              </a:rPr>
              <a:t>Confidentiel</a:t>
            </a:r>
            <a:endParaRPr lang="en-US" sz="1100">
              <a:solidFill>
                <a:schemeClr val="bg1"/>
              </a:solidFill>
              <a:latin typeface="Montserrat" panose="00000500000000000000" pitchFamily="2" charset="0"/>
            </a:endParaRPr>
          </a:p>
        </p:txBody>
      </p:sp>
      <p:sp>
        <p:nvSpPr>
          <p:cNvPr id="2" name="Titre 1">
            <a:extLst>
              <a:ext uri="{FF2B5EF4-FFF2-40B4-BE49-F238E27FC236}">
                <a16:creationId xmlns:a16="http://schemas.microsoft.com/office/drawing/2014/main" id="{BB6AA4D5-7478-4021-BF41-370DAD1E19D2}"/>
              </a:ext>
            </a:extLst>
          </p:cNvPr>
          <p:cNvSpPr>
            <a:spLocks noGrp="1"/>
          </p:cNvSpPr>
          <p:nvPr>
            <p:ph type="title" hasCustomPrompt="1"/>
          </p:nvPr>
        </p:nvSpPr>
        <p:spPr>
          <a:xfrm>
            <a:off x="444500" y="473992"/>
            <a:ext cx="10902950" cy="279201"/>
          </a:xfrm>
        </p:spPr>
        <p:txBody>
          <a:bodyPr anchor="t">
            <a:normAutofit/>
          </a:bodyPr>
          <a:lstStyle>
            <a:lvl1pPr>
              <a:defRPr sz="2000">
                <a:solidFill>
                  <a:schemeClr val="bg1"/>
                </a:solidFill>
              </a:defRPr>
            </a:lvl1pPr>
          </a:lstStyle>
          <a:p>
            <a:r>
              <a:rPr lang="fr-FR"/>
              <a:t>MODIFIEZ LE STYLE DU TITRE</a:t>
            </a:r>
          </a:p>
        </p:txBody>
      </p:sp>
      <p:sp>
        <p:nvSpPr>
          <p:cNvPr id="3" name="Espace réservé du texte 2">
            <a:extLst>
              <a:ext uri="{FF2B5EF4-FFF2-40B4-BE49-F238E27FC236}">
                <a16:creationId xmlns:a16="http://schemas.microsoft.com/office/drawing/2014/main" id="{2451990B-7E05-4A3B-9241-CE0CCDD24A59}"/>
              </a:ext>
            </a:extLst>
          </p:cNvPr>
          <p:cNvSpPr>
            <a:spLocks noGrp="1"/>
          </p:cNvSpPr>
          <p:nvPr>
            <p:ph type="body" idx="1"/>
          </p:nvPr>
        </p:nvSpPr>
        <p:spPr>
          <a:xfrm>
            <a:off x="831850" y="2678906"/>
            <a:ext cx="10515600" cy="1500187"/>
          </a:xfrm>
        </p:spPr>
        <p:txBody>
          <a:bodyPr anchor="ctr">
            <a:normAutofit/>
          </a:bodyPr>
          <a:lstStyle>
            <a:lvl1pPr marL="0" indent="0" algn="ctr">
              <a:buNone/>
              <a:defRPr sz="3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5" name="Espace réservé du pied de page 4">
            <a:extLst>
              <a:ext uri="{FF2B5EF4-FFF2-40B4-BE49-F238E27FC236}">
                <a16:creationId xmlns:a16="http://schemas.microsoft.com/office/drawing/2014/main" id="{BEFC02E6-0575-4021-A944-C60C0B3B95D4}"/>
              </a:ext>
            </a:extLst>
          </p:cNvPr>
          <p:cNvSpPr>
            <a:spLocks noGrp="1"/>
          </p:cNvSpPr>
          <p:nvPr>
            <p:ph type="ftr" sz="quarter" idx="11"/>
          </p:nvPr>
        </p:nvSpPr>
        <p:spPr>
          <a:xfrm>
            <a:off x="4038599" y="6552198"/>
            <a:ext cx="7308849" cy="169277"/>
          </a:xfrm>
          <a:prstGeom prst="rect">
            <a:avLst/>
          </a:prstGeom>
        </p:spPr>
        <p:txBody>
          <a:bodyPr anchor="ctr"/>
          <a:lstStyle>
            <a:lvl1pPr algn="r">
              <a:defRPr sz="1100">
                <a:solidFill>
                  <a:schemeClr val="tx2"/>
                </a:solidFill>
                <a:latin typeface="Montserrat" panose="00000500000000000000" pitchFamily="50" charset="0"/>
              </a:defRPr>
            </a:lvl1pPr>
          </a:lstStyle>
          <a:p>
            <a:r>
              <a:rPr lang="fr-FR"/>
              <a:t>Confidentiel – Intégration Green Speed</a:t>
            </a:r>
          </a:p>
        </p:txBody>
      </p:sp>
      <p:sp>
        <p:nvSpPr>
          <p:cNvPr id="15" name="Espace réservé du numéro de diapositive 5">
            <a:extLst>
              <a:ext uri="{FF2B5EF4-FFF2-40B4-BE49-F238E27FC236}">
                <a16:creationId xmlns:a16="http://schemas.microsoft.com/office/drawing/2014/main" id="{5EDACAF0-4997-4F0F-855E-A12258A6062F}"/>
              </a:ext>
            </a:extLst>
          </p:cNvPr>
          <p:cNvSpPr>
            <a:spLocks noGrp="1"/>
          </p:cNvSpPr>
          <p:nvPr>
            <p:ph type="sldNum" sz="quarter" idx="12"/>
          </p:nvPr>
        </p:nvSpPr>
        <p:spPr>
          <a:xfrm>
            <a:off x="11589383" y="6552198"/>
            <a:ext cx="463284" cy="169277"/>
          </a:xfrm>
          <a:prstGeom prst="rect">
            <a:avLst/>
          </a:prstGeom>
        </p:spPr>
        <p:txBody>
          <a:bodyPr/>
          <a:lstStyle>
            <a:lvl1pPr>
              <a:defRPr>
                <a:solidFill>
                  <a:schemeClr val="bg1"/>
                </a:solidFill>
              </a:defRPr>
            </a:lvl1pPr>
          </a:lstStyle>
          <a:p>
            <a:fld id="{AC515A10-E361-4600-8165-ADB227B5BACD}" type="slidenum">
              <a:rPr lang="fr-FR" smtClean="0"/>
              <a:pPr/>
              <a:t>‹N°›</a:t>
            </a:fld>
            <a:endParaRPr lang="fr-FR"/>
          </a:p>
        </p:txBody>
      </p:sp>
    </p:spTree>
    <p:extLst>
      <p:ext uri="{BB962C8B-B14F-4D97-AF65-F5344CB8AC3E}">
        <p14:creationId xmlns:p14="http://schemas.microsoft.com/office/powerpoint/2010/main" val="34120833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3_Titre de section">
    <p:spTree>
      <p:nvGrpSpPr>
        <p:cNvPr id="1" name=""/>
        <p:cNvGrpSpPr/>
        <p:nvPr/>
      </p:nvGrpSpPr>
      <p:grpSpPr>
        <a:xfrm>
          <a:off x="0" y="0"/>
          <a:ext cx="0" cy="0"/>
          <a:chOff x="0" y="0"/>
          <a:chExt cx="0" cy="0"/>
        </a:xfrm>
      </p:grpSpPr>
      <p:pic>
        <p:nvPicPr>
          <p:cNvPr id="16" name="Google Shape;120;p19">
            <a:extLst>
              <a:ext uri="{FF2B5EF4-FFF2-40B4-BE49-F238E27FC236}">
                <a16:creationId xmlns:a16="http://schemas.microsoft.com/office/drawing/2014/main" id="{6561CC90-BA79-4E59-B602-96A7A742B2D3}"/>
              </a:ext>
            </a:extLst>
          </p:cNvPr>
          <p:cNvPicPr preferRelativeResize="0"/>
          <p:nvPr/>
        </p:nvPicPr>
        <p:blipFill rotWithShape="1">
          <a:blip r:embed="rId2" cstate="screen">
            <a:alphaModFix/>
            <a:extLst>
              <a:ext uri="{28A0092B-C50C-407E-A947-70E740481C1C}">
                <a14:useLocalDpi xmlns:a14="http://schemas.microsoft.com/office/drawing/2010/main" val="0"/>
              </a:ext>
            </a:extLst>
          </a:blip>
          <a:srcRect/>
          <a:stretch/>
        </p:blipFill>
        <p:spPr>
          <a:xfrm>
            <a:off x="152903" y="0"/>
            <a:ext cx="12039100" cy="6858000"/>
          </a:xfrm>
          <a:prstGeom prst="rect">
            <a:avLst/>
          </a:prstGeom>
          <a:solidFill>
            <a:schemeClr val="lt1"/>
          </a:solidFill>
          <a:ln>
            <a:noFill/>
          </a:ln>
        </p:spPr>
      </p:pic>
      <p:sp>
        <p:nvSpPr>
          <p:cNvPr id="14" name="Google Shape;121;p19">
            <a:extLst>
              <a:ext uri="{FF2B5EF4-FFF2-40B4-BE49-F238E27FC236}">
                <a16:creationId xmlns:a16="http://schemas.microsoft.com/office/drawing/2014/main" id="{10B78509-B60B-4F07-B8CB-35277A9C1CC4}"/>
              </a:ext>
            </a:extLst>
          </p:cNvPr>
          <p:cNvSpPr/>
          <p:nvPr/>
        </p:nvSpPr>
        <p:spPr>
          <a:xfrm>
            <a:off x="76201" y="0"/>
            <a:ext cx="12115800" cy="6858000"/>
          </a:xfrm>
          <a:prstGeom prst="rect">
            <a:avLst/>
          </a:prstGeom>
          <a:solidFill>
            <a:srgbClr val="000000">
              <a:alpha val="29803"/>
            </a:srgbClr>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R="0" lvl="0" indent="0" algn="ctr" fontAlgn="auto">
              <a:lnSpc>
                <a:spcPct val="100000"/>
              </a:lnSpc>
              <a:spcBef>
                <a:spcPts val="0"/>
              </a:spcBef>
              <a:spcAft>
                <a:spcPts val="0"/>
              </a:spcAft>
              <a:buClr>
                <a:srgbClr val="000000"/>
              </a:buClr>
              <a:buSzTx/>
              <a:buFont typeface="Arial"/>
              <a:buNone/>
              <a:tabLst/>
            </a:pPr>
            <a:endParaRPr kumimoji="0" sz="1400" b="0" i="0" u="none" strike="noStrike" kern="0" cap="none" spc="0" normalizeH="0" baseline="0">
              <a:ln>
                <a:noFill/>
              </a:ln>
              <a:solidFill>
                <a:srgbClr val="FFFFFF"/>
              </a:solidFill>
              <a:effectLst/>
              <a:uLnTx/>
              <a:uFillTx/>
              <a:latin typeface="Montserrat" panose="00000500000000000000" pitchFamily="2" charset="0"/>
              <a:ea typeface="Arial"/>
              <a:cs typeface="Arial"/>
              <a:sym typeface="Arial"/>
            </a:endParaRPr>
          </a:p>
        </p:txBody>
      </p:sp>
      <p:cxnSp>
        <p:nvCxnSpPr>
          <p:cNvPr id="8" name="Connecteur droit 7">
            <a:extLst>
              <a:ext uri="{FF2B5EF4-FFF2-40B4-BE49-F238E27FC236}">
                <a16:creationId xmlns:a16="http://schemas.microsoft.com/office/drawing/2014/main" id="{F645D514-50E9-4DAC-8AAF-81DE56DB084E}"/>
              </a:ext>
            </a:extLst>
          </p:cNvPr>
          <p:cNvCxnSpPr/>
          <p:nvPr/>
        </p:nvCxnSpPr>
        <p:spPr>
          <a:xfrm>
            <a:off x="444500" y="334432"/>
            <a:ext cx="2160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Rectangle 15">
            <a:extLst>
              <a:ext uri="{FF2B5EF4-FFF2-40B4-BE49-F238E27FC236}">
                <a16:creationId xmlns:a16="http://schemas.microsoft.com/office/drawing/2014/main" id="{FD2691C6-482D-487C-BD95-D33540C5197F}"/>
              </a:ext>
            </a:extLst>
          </p:cNvPr>
          <p:cNvSpPr/>
          <p:nvPr/>
        </p:nvSpPr>
        <p:spPr>
          <a:xfrm flipV="1">
            <a:off x="4" y="0"/>
            <a:ext cx="133657" cy="37750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sp>
        <p:nvSpPr>
          <p:cNvPr id="10" name="Rectangle 15">
            <a:extLst>
              <a:ext uri="{FF2B5EF4-FFF2-40B4-BE49-F238E27FC236}">
                <a16:creationId xmlns:a16="http://schemas.microsoft.com/office/drawing/2014/main" id="{2B55C6FA-15BE-47BC-9AA4-E7600BA8FA7D}"/>
              </a:ext>
            </a:extLst>
          </p:cNvPr>
          <p:cNvSpPr/>
          <p:nvPr/>
        </p:nvSpPr>
        <p:spPr>
          <a:xfrm>
            <a:off x="4" y="3083000"/>
            <a:ext cx="133657" cy="37750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pic>
        <p:nvPicPr>
          <p:cNvPr id="11" name="Google Shape;118;p18">
            <a:extLst>
              <a:ext uri="{FF2B5EF4-FFF2-40B4-BE49-F238E27FC236}">
                <a16:creationId xmlns:a16="http://schemas.microsoft.com/office/drawing/2014/main" id="{EF01CA9D-12AC-4673-8428-1FCD4BBEC420}"/>
              </a:ext>
            </a:extLst>
          </p:cNvPr>
          <p:cNvPicPr preferRelativeResize="0"/>
          <p:nvPr/>
        </p:nvPicPr>
        <p:blipFill rotWithShape="1">
          <a:blip r:embed="rId3">
            <a:alphaModFix/>
            <a:extLst>
              <a:ext uri="{28A0092B-C50C-407E-A947-70E740481C1C}">
                <a14:useLocalDpi xmlns:a14="http://schemas.microsoft.com/office/drawing/2010/main" val="0"/>
              </a:ext>
            </a:extLst>
          </a:blip>
          <a:srcRect/>
          <a:stretch/>
        </p:blipFill>
        <p:spPr>
          <a:xfrm>
            <a:off x="10623107" y="207269"/>
            <a:ext cx="1429560" cy="630087"/>
          </a:xfrm>
          <a:prstGeom prst="rect">
            <a:avLst/>
          </a:prstGeom>
          <a:noFill/>
          <a:ln>
            <a:noFill/>
          </a:ln>
        </p:spPr>
      </p:pic>
      <p:sp>
        <p:nvSpPr>
          <p:cNvPr id="13" name="Espace réservé du pied de page 24">
            <a:extLst>
              <a:ext uri="{FF2B5EF4-FFF2-40B4-BE49-F238E27FC236}">
                <a16:creationId xmlns:a16="http://schemas.microsoft.com/office/drawing/2014/main" id="{A423D72E-283D-494C-A89B-BEBFB8389833}"/>
              </a:ext>
            </a:extLst>
          </p:cNvPr>
          <p:cNvSpPr txBox="1">
            <a:spLocks/>
          </p:cNvSpPr>
          <p:nvPr/>
        </p:nvSpPr>
        <p:spPr>
          <a:xfrm>
            <a:off x="444500" y="6555192"/>
            <a:ext cx="868828" cy="169277"/>
          </a:xfrm>
          <a:prstGeom prst="rect">
            <a:avLst/>
          </a:prstGeom>
        </p:spPr>
        <p:txBody>
          <a:bodyPr vert="horz" wrap="none" lIns="0" tIns="0" rIns="0" bIns="0" rtlCol="0" anchor="ctr">
            <a:spAutoFit/>
          </a:bodyPr>
          <a:lstStyle>
            <a:defPPr>
              <a:defRPr lang="fr-FR"/>
            </a:defPPr>
            <a:lvl1pPr marL="0" algn="ctr" defTabSz="914400" rtl="0" eaLnBrk="1" latinLnBrk="0" hangingPunct="1">
              <a:defRPr sz="1333"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err="1">
                <a:solidFill>
                  <a:schemeClr val="bg1"/>
                </a:solidFill>
                <a:latin typeface="Montserrat" panose="00000500000000000000" pitchFamily="2" charset="0"/>
              </a:rPr>
              <a:t>Confidentiel</a:t>
            </a:r>
            <a:endParaRPr lang="en-US" sz="1100">
              <a:solidFill>
                <a:schemeClr val="bg1"/>
              </a:solidFill>
              <a:latin typeface="Montserrat" panose="00000500000000000000" pitchFamily="2" charset="0"/>
            </a:endParaRPr>
          </a:p>
        </p:txBody>
      </p:sp>
      <p:sp>
        <p:nvSpPr>
          <p:cNvPr id="2" name="Titre 1">
            <a:extLst>
              <a:ext uri="{FF2B5EF4-FFF2-40B4-BE49-F238E27FC236}">
                <a16:creationId xmlns:a16="http://schemas.microsoft.com/office/drawing/2014/main" id="{BB6AA4D5-7478-4021-BF41-370DAD1E19D2}"/>
              </a:ext>
            </a:extLst>
          </p:cNvPr>
          <p:cNvSpPr>
            <a:spLocks noGrp="1"/>
          </p:cNvSpPr>
          <p:nvPr>
            <p:ph type="title" hasCustomPrompt="1"/>
          </p:nvPr>
        </p:nvSpPr>
        <p:spPr>
          <a:xfrm>
            <a:off x="444500" y="473992"/>
            <a:ext cx="10902950" cy="279201"/>
          </a:xfrm>
        </p:spPr>
        <p:txBody>
          <a:bodyPr anchor="t">
            <a:normAutofit/>
          </a:bodyPr>
          <a:lstStyle>
            <a:lvl1pPr>
              <a:defRPr sz="2000">
                <a:solidFill>
                  <a:schemeClr val="bg1"/>
                </a:solidFill>
              </a:defRPr>
            </a:lvl1pPr>
          </a:lstStyle>
          <a:p>
            <a:r>
              <a:rPr lang="fr-FR"/>
              <a:t>MODIFIEZ LE STYLE DU TITRE</a:t>
            </a:r>
          </a:p>
        </p:txBody>
      </p:sp>
      <p:sp>
        <p:nvSpPr>
          <p:cNvPr id="3" name="Espace réservé du texte 2">
            <a:extLst>
              <a:ext uri="{FF2B5EF4-FFF2-40B4-BE49-F238E27FC236}">
                <a16:creationId xmlns:a16="http://schemas.microsoft.com/office/drawing/2014/main" id="{2451990B-7E05-4A3B-9241-CE0CCDD24A59}"/>
              </a:ext>
            </a:extLst>
          </p:cNvPr>
          <p:cNvSpPr>
            <a:spLocks noGrp="1"/>
          </p:cNvSpPr>
          <p:nvPr>
            <p:ph type="body" idx="1"/>
          </p:nvPr>
        </p:nvSpPr>
        <p:spPr>
          <a:xfrm>
            <a:off x="831850" y="2678906"/>
            <a:ext cx="10515600" cy="1500187"/>
          </a:xfrm>
        </p:spPr>
        <p:txBody>
          <a:bodyPr anchor="ctr">
            <a:normAutofit/>
          </a:bodyPr>
          <a:lstStyle>
            <a:lvl1pPr marL="0" indent="0" algn="ctr">
              <a:buNone/>
              <a:defRPr sz="3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5" name="Espace réservé du pied de page 4">
            <a:extLst>
              <a:ext uri="{FF2B5EF4-FFF2-40B4-BE49-F238E27FC236}">
                <a16:creationId xmlns:a16="http://schemas.microsoft.com/office/drawing/2014/main" id="{BEFC02E6-0575-4021-A944-C60C0B3B95D4}"/>
              </a:ext>
            </a:extLst>
          </p:cNvPr>
          <p:cNvSpPr>
            <a:spLocks noGrp="1"/>
          </p:cNvSpPr>
          <p:nvPr>
            <p:ph type="ftr" sz="quarter" idx="11"/>
          </p:nvPr>
        </p:nvSpPr>
        <p:spPr>
          <a:xfrm>
            <a:off x="4038599" y="6552198"/>
            <a:ext cx="7308849" cy="169277"/>
          </a:xfrm>
          <a:prstGeom prst="rect">
            <a:avLst/>
          </a:prstGeom>
        </p:spPr>
        <p:txBody>
          <a:bodyPr anchor="ctr"/>
          <a:lstStyle>
            <a:lvl1pPr algn="r">
              <a:defRPr sz="1100">
                <a:solidFill>
                  <a:schemeClr val="tx2"/>
                </a:solidFill>
                <a:latin typeface="Montserrat" panose="00000500000000000000" pitchFamily="50" charset="0"/>
              </a:defRPr>
            </a:lvl1pPr>
          </a:lstStyle>
          <a:p>
            <a:r>
              <a:rPr lang="fr-FR"/>
              <a:t>Confidentiel – Intégration Green Speed</a:t>
            </a:r>
          </a:p>
        </p:txBody>
      </p:sp>
      <p:sp>
        <p:nvSpPr>
          <p:cNvPr id="15" name="Espace réservé du numéro de diapositive 5">
            <a:extLst>
              <a:ext uri="{FF2B5EF4-FFF2-40B4-BE49-F238E27FC236}">
                <a16:creationId xmlns:a16="http://schemas.microsoft.com/office/drawing/2014/main" id="{5EDACAF0-4997-4F0F-855E-A12258A6062F}"/>
              </a:ext>
            </a:extLst>
          </p:cNvPr>
          <p:cNvSpPr>
            <a:spLocks noGrp="1"/>
          </p:cNvSpPr>
          <p:nvPr>
            <p:ph type="sldNum" sz="quarter" idx="12"/>
          </p:nvPr>
        </p:nvSpPr>
        <p:spPr>
          <a:xfrm>
            <a:off x="11589383" y="6552198"/>
            <a:ext cx="463284" cy="169277"/>
          </a:xfrm>
          <a:prstGeom prst="rect">
            <a:avLst/>
          </a:prstGeom>
        </p:spPr>
        <p:txBody>
          <a:bodyPr/>
          <a:lstStyle>
            <a:lvl1pPr>
              <a:defRPr>
                <a:solidFill>
                  <a:schemeClr val="bg1"/>
                </a:solidFill>
              </a:defRPr>
            </a:lvl1pPr>
          </a:lstStyle>
          <a:p>
            <a:fld id="{AC515A10-E361-4600-8165-ADB227B5BACD}" type="slidenum">
              <a:rPr lang="fr-FR" smtClean="0"/>
              <a:pPr/>
              <a:t>‹N°›</a:t>
            </a:fld>
            <a:endParaRPr lang="fr-FR"/>
          </a:p>
        </p:txBody>
      </p:sp>
    </p:spTree>
    <p:extLst>
      <p:ext uri="{BB962C8B-B14F-4D97-AF65-F5344CB8AC3E}">
        <p14:creationId xmlns:p14="http://schemas.microsoft.com/office/powerpoint/2010/main" val="29843712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4_Titre de section">
    <p:spTree>
      <p:nvGrpSpPr>
        <p:cNvPr id="1" name=""/>
        <p:cNvGrpSpPr/>
        <p:nvPr/>
      </p:nvGrpSpPr>
      <p:grpSpPr>
        <a:xfrm>
          <a:off x="0" y="0"/>
          <a:ext cx="0" cy="0"/>
          <a:chOff x="0" y="0"/>
          <a:chExt cx="0" cy="0"/>
        </a:xfrm>
      </p:grpSpPr>
      <p:sp>
        <p:nvSpPr>
          <p:cNvPr id="6" name="Espace réservé pour une image  5">
            <a:extLst>
              <a:ext uri="{FF2B5EF4-FFF2-40B4-BE49-F238E27FC236}">
                <a16:creationId xmlns:a16="http://schemas.microsoft.com/office/drawing/2014/main" id="{301BD843-8F92-414B-906C-D7F0808B5FD3}"/>
              </a:ext>
            </a:extLst>
          </p:cNvPr>
          <p:cNvSpPr>
            <a:spLocks noGrp="1"/>
          </p:cNvSpPr>
          <p:nvPr>
            <p:ph type="pic" sz="quarter" idx="13"/>
          </p:nvPr>
        </p:nvSpPr>
        <p:spPr>
          <a:xfrm>
            <a:off x="133350" y="0"/>
            <a:ext cx="12058650" cy="6858000"/>
          </a:xfrm>
          <a:solidFill>
            <a:schemeClr val="accent1"/>
          </a:solidFill>
        </p:spPr>
        <p:txBody>
          <a:bodyPr/>
          <a:lstStyle/>
          <a:p>
            <a:r>
              <a:rPr lang="fr-FR"/>
              <a:t>Cliquez sur l'icône pour ajouter une image</a:t>
            </a:r>
          </a:p>
        </p:txBody>
      </p:sp>
      <p:cxnSp>
        <p:nvCxnSpPr>
          <p:cNvPr id="8" name="Connecteur droit 7">
            <a:extLst>
              <a:ext uri="{FF2B5EF4-FFF2-40B4-BE49-F238E27FC236}">
                <a16:creationId xmlns:a16="http://schemas.microsoft.com/office/drawing/2014/main" id="{F645D514-50E9-4DAC-8AAF-81DE56DB084E}"/>
              </a:ext>
            </a:extLst>
          </p:cNvPr>
          <p:cNvCxnSpPr/>
          <p:nvPr/>
        </p:nvCxnSpPr>
        <p:spPr>
          <a:xfrm>
            <a:off x="444500" y="334432"/>
            <a:ext cx="2160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Rectangle 15">
            <a:extLst>
              <a:ext uri="{FF2B5EF4-FFF2-40B4-BE49-F238E27FC236}">
                <a16:creationId xmlns:a16="http://schemas.microsoft.com/office/drawing/2014/main" id="{FD2691C6-482D-487C-BD95-D33540C5197F}"/>
              </a:ext>
            </a:extLst>
          </p:cNvPr>
          <p:cNvSpPr/>
          <p:nvPr/>
        </p:nvSpPr>
        <p:spPr>
          <a:xfrm flipV="1">
            <a:off x="4" y="0"/>
            <a:ext cx="133657" cy="37750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sp>
        <p:nvSpPr>
          <p:cNvPr id="10" name="Rectangle 15">
            <a:extLst>
              <a:ext uri="{FF2B5EF4-FFF2-40B4-BE49-F238E27FC236}">
                <a16:creationId xmlns:a16="http://schemas.microsoft.com/office/drawing/2014/main" id="{2B55C6FA-15BE-47BC-9AA4-E7600BA8FA7D}"/>
              </a:ext>
            </a:extLst>
          </p:cNvPr>
          <p:cNvSpPr/>
          <p:nvPr/>
        </p:nvSpPr>
        <p:spPr>
          <a:xfrm>
            <a:off x="4" y="3083000"/>
            <a:ext cx="133657" cy="37750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pic>
        <p:nvPicPr>
          <p:cNvPr id="11" name="Google Shape;118;p18">
            <a:extLst>
              <a:ext uri="{FF2B5EF4-FFF2-40B4-BE49-F238E27FC236}">
                <a16:creationId xmlns:a16="http://schemas.microsoft.com/office/drawing/2014/main" id="{EF01CA9D-12AC-4673-8428-1FCD4BBEC420}"/>
              </a:ext>
            </a:extLst>
          </p:cNvPr>
          <p:cNvPicPr preferRelativeResize="0"/>
          <p:nvPr/>
        </p:nvPicPr>
        <p:blipFill rotWithShape="1">
          <a:blip r:embed="rId2">
            <a:alphaModFix/>
            <a:extLst>
              <a:ext uri="{28A0092B-C50C-407E-A947-70E740481C1C}">
                <a14:useLocalDpi xmlns:a14="http://schemas.microsoft.com/office/drawing/2010/main" val="0"/>
              </a:ext>
            </a:extLst>
          </a:blip>
          <a:srcRect/>
          <a:stretch/>
        </p:blipFill>
        <p:spPr>
          <a:xfrm>
            <a:off x="10623107" y="207269"/>
            <a:ext cx="1429560" cy="630087"/>
          </a:xfrm>
          <a:prstGeom prst="rect">
            <a:avLst/>
          </a:prstGeom>
          <a:noFill/>
          <a:ln>
            <a:noFill/>
          </a:ln>
        </p:spPr>
      </p:pic>
      <p:sp>
        <p:nvSpPr>
          <p:cNvPr id="13" name="Espace réservé du pied de page 24">
            <a:extLst>
              <a:ext uri="{FF2B5EF4-FFF2-40B4-BE49-F238E27FC236}">
                <a16:creationId xmlns:a16="http://schemas.microsoft.com/office/drawing/2014/main" id="{A423D72E-283D-494C-A89B-BEBFB8389833}"/>
              </a:ext>
            </a:extLst>
          </p:cNvPr>
          <p:cNvSpPr txBox="1">
            <a:spLocks/>
          </p:cNvSpPr>
          <p:nvPr/>
        </p:nvSpPr>
        <p:spPr>
          <a:xfrm>
            <a:off x="444500" y="6555192"/>
            <a:ext cx="868828" cy="169277"/>
          </a:xfrm>
          <a:prstGeom prst="rect">
            <a:avLst/>
          </a:prstGeom>
        </p:spPr>
        <p:txBody>
          <a:bodyPr vert="horz" wrap="none" lIns="0" tIns="0" rIns="0" bIns="0" rtlCol="0" anchor="ctr">
            <a:spAutoFit/>
          </a:bodyPr>
          <a:lstStyle>
            <a:defPPr>
              <a:defRPr lang="fr-FR"/>
            </a:defPPr>
            <a:lvl1pPr marL="0" algn="ctr" defTabSz="914400" rtl="0" eaLnBrk="1" latinLnBrk="0" hangingPunct="1">
              <a:defRPr sz="1333"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err="1">
                <a:solidFill>
                  <a:schemeClr val="bg1"/>
                </a:solidFill>
                <a:latin typeface="Montserrat" panose="00000500000000000000" pitchFamily="2" charset="0"/>
              </a:rPr>
              <a:t>Confidentiel</a:t>
            </a:r>
            <a:endParaRPr lang="en-US" sz="1100">
              <a:solidFill>
                <a:schemeClr val="bg1"/>
              </a:solidFill>
              <a:latin typeface="Montserrat" panose="00000500000000000000" pitchFamily="2" charset="0"/>
            </a:endParaRPr>
          </a:p>
        </p:txBody>
      </p:sp>
      <p:sp>
        <p:nvSpPr>
          <p:cNvPr id="2" name="Titre 1">
            <a:extLst>
              <a:ext uri="{FF2B5EF4-FFF2-40B4-BE49-F238E27FC236}">
                <a16:creationId xmlns:a16="http://schemas.microsoft.com/office/drawing/2014/main" id="{BB6AA4D5-7478-4021-BF41-370DAD1E19D2}"/>
              </a:ext>
            </a:extLst>
          </p:cNvPr>
          <p:cNvSpPr>
            <a:spLocks noGrp="1"/>
          </p:cNvSpPr>
          <p:nvPr>
            <p:ph type="title" hasCustomPrompt="1"/>
          </p:nvPr>
        </p:nvSpPr>
        <p:spPr>
          <a:xfrm>
            <a:off x="444500" y="473992"/>
            <a:ext cx="10902950" cy="279201"/>
          </a:xfrm>
        </p:spPr>
        <p:txBody>
          <a:bodyPr anchor="t">
            <a:normAutofit/>
          </a:bodyPr>
          <a:lstStyle>
            <a:lvl1pPr>
              <a:defRPr sz="2000">
                <a:solidFill>
                  <a:schemeClr val="bg1"/>
                </a:solidFill>
              </a:defRPr>
            </a:lvl1pPr>
          </a:lstStyle>
          <a:p>
            <a:r>
              <a:rPr lang="fr-FR"/>
              <a:t>MODIFIEZ LE STYLE DU TITRE</a:t>
            </a:r>
          </a:p>
        </p:txBody>
      </p:sp>
      <p:sp>
        <p:nvSpPr>
          <p:cNvPr id="3" name="Espace réservé du texte 2">
            <a:extLst>
              <a:ext uri="{FF2B5EF4-FFF2-40B4-BE49-F238E27FC236}">
                <a16:creationId xmlns:a16="http://schemas.microsoft.com/office/drawing/2014/main" id="{2451990B-7E05-4A3B-9241-CE0CCDD24A59}"/>
              </a:ext>
            </a:extLst>
          </p:cNvPr>
          <p:cNvSpPr>
            <a:spLocks noGrp="1"/>
          </p:cNvSpPr>
          <p:nvPr>
            <p:ph type="body" idx="1"/>
          </p:nvPr>
        </p:nvSpPr>
        <p:spPr>
          <a:xfrm>
            <a:off x="831850" y="2678906"/>
            <a:ext cx="10515600" cy="1500187"/>
          </a:xfrm>
        </p:spPr>
        <p:txBody>
          <a:bodyPr anchor="ctr">
            <a:normAutofit/>
          </a:bodyPr>
          <a:lstStyle>
            <a:lvl1pPr marL="0" indent="0" algn="ctr">
              <a:buNone/>
              <a:defRPr sz="3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5" name="Espace réservé du pied de page 4">
            <a:extLst>
              <a:ext uri="{FF2B5EF4-FFF2-40B4-BE49-F238E27FC236}">
                <a16:creationId xmlns:a16="http://schemas.microsoft.com/office/drawing/2014/main" id="{BEFC02E6-0575-4021-A944-C60C0B3B95D4}"/>
              </a:ext>
            </a:extLst>
          </p:cNvPr>
          <p:cNvSpPr>
            <a:spLocks noGrp="1"/>
          </p:cNvSpPr>
          <p:nvPr>
            <p:ph type="ftr" sz="quarter" idx="11"/>
          </p:nvPr>
        </p:nvSpPr>
        <p:spPr>
          <a:xfrm>
            <a:off x="4038599" y="6552198"/>
            <a:ext cx="7308849" cy="169277"/>
          </a:xfrm>
          <a:prstGeom prst="rect">
            <a:avLst/>
          </a:prstGeom>
        </p:spPr>
        <p:txBody>
          <a:bodyPr anchor="ctr"/>
          <a:lstStyle>
            <a:lvl1pPr algn="r">
              <a:defRPr sz="1100">
                <a:solidFill>
                  <a:schemeClr val="tx2"/>
                </a:solidFill>
                <a:latin typeface="Montserrat" panose="00000500000000000000" pitchFamily="50" charset="0"/>
              </a:defRPr>
            </a:lvl1pPr>
          </a:lstStyle>
          <a:p>
            <a:r>
              <a:rPr lang="fr-FR"/>
              <a:t>Confidentiel – Intégration Green Speed</a:t>
            </a:r>
          </a:p>
        </p:txBody>
      </p:sp>
      <p:sp>
        <p:nvSpPr>
          <p:cNvPr id="15" name="Espace réservé du numéro de diapositive 5">
            <a:extLst>
              <a:ext uri="{FF2B5EF4-FFF2-40B4-BE49-F238E27FC236}">
                <a16:creationId xmlns:a16="http://schemas.microsoft.com/office/drawing/2014/main" id="{5EDACAF0-4997-4F0F-855E-A12258A6062F}"/>
              </a:ext>
            </a:extLst>
          </p:cNvPr>
          <p:cNvSpPr>
            <a:spLocks noGrp="1"/>
          </p:cNvSpPr>
          <p:nvPr>
            <p:ph type="sldNum" sz="quarter" idx="12"/>
          </p:nvPr>
        </p:nvSpPr>
        <p:spPr>
          <a:xfrm>
            <a:off x="11589383" y="6552198"/>
            <a:ext cx="463284" cy="169277"/>
          </a:xfrm>
          <a:prstGeom prst="rect">
            <a:avLst/>
          </a:prstGeom>
        </p:spPr>
        <p:txBody>
          <a:bodyPr/>
          <a:lstStyle>
            <a:lvl1pPr>
              <a:defRPr>
                <a:solidFill>
                  <a:schemeClr val="bg1"/>
                </a:solidFill>
              </a:defRPr>
            </a:lvl1pPr>
          </a:lstStyle>
          <a:p>
            <a:fld id="{AC515A10-E361-4600-8165-ADB227B5BACD}" type="slidenum">
              <a:rPr lang="fr-FR" smtClean="0"/>
              <a:pPr/>
              <a:t>‹N°›</a:t>
            </a:fld>
            <a:endParaRPr lang="fr-FR"/>
          </a:p>
        </p:txBody>
      </p:sp>
    </p:spTree>
    <p:extLst>
      <p:ext uri="{BB962C8B-B14F-4D97-AF65-F5344CB8AC3E}">
        <p14:creationId xmlns:p14="http://schemas.microsoft.com/office/powerpoint/2010/main" val="3704595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Sommai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BC5C507-B966-4917-89F0-47DC8DAAC16E}"/>
              </a:ext>
            </a:extLst>
          </p:cNvPr>
          <p:cNvSpPr>
            <a:spLocks noGrp="1"/>
          </p:cNvSpPr>
          <p:nvPr>
            <p:ph type="title"/>
          </p:nvPr>
        </p:nvSpPr>
        <p:spPr/>
        <p:txBody>
          <a:bodyPr/>
          <a:lstStyle/>
          <a:p>
            <a:r>
              <a:rPr lang="fr-FR"/>
              <a:t>Modifiez le style du titre</a:t>
            </a:r>
          </a:p>
        </p:txBody>
      </p:sp>
      <p:sp>
        <p:nvSpPr>
          <p:cNvPr id="3" name="Espace réservé du numéro de diapositive 2">
            <a:extLst>
              <a:ext uri="{FF2B5EF4-FFF2-40B4-BE49-F238E27FC236}">
                <a16:creationId xmlns:a16="http://schemas.microsoft.com/office/drawing/2014/main" id="{CF4EFC56-2707-49A5-9490-B6EC8D458F36}"/>
              </a:ext>
            </a:extLst>
          </p:cNvPr>
          <p:cNvSpPr>
            <a:spLocks noGrp="1"/>
          </p:cNvSpPr>
          <p:nvPr>
            <p:ph type="sldNum" sz="quarter" idx="10"/>
          </p:nvPr>
        </p:nvSpPr>
        <p:spPr/>
        <p:txBody>
          <a:bodyPr/>
          <a:lstStyle>
            <a:lvl1pPr>
              <a:defRPr/>
            </a:lvl1pPr>
          </a:lstStyle>
          <a:p>
            <a:fld id="{EB9F9E3B-949D-4753-A311-C2E91B2B57EF}" type="slidenum">
              <a:rPr lang="fr-FR" smtClean="0"/>
              <a:pPr/>
              <a:t>‹N°›</a:t>
            </a:fld>
            <a:endParaRPr lang="fr-FR"/>
          </a:p>
        </p:txBody>
      </p:sp>
      <p:pic>
        <p:nvPicPr>
          <p:cNvPr id="4" name="Google Shape;83;p6">
            <a:extLst>
              <a:ext uri="{FF2B5EF4-FFF2-40B4-BE49-F238E27FC236}">
                <a16:creationId xmlns:a16="http://schemas.microsoft.com/office/drawing/2014/main" id="{C4ACE0EA-ABDF-4F5D-9EE1-2AFDF49A2216}"/>
              </a:ext>
            </a:extLst>
          </p:cNvPr>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5" name="Google Shape;84;p6">
            <a:extLst>
              <a:ext uri="{FF2B5EF4-FFF2-40B4-BE49-F238E27FC236}">
                <a16:creationId xmlns:a16="http://schemas.microsoft.com/office/drawing/2014/main" id="{AC907586-27C3-4297-8168-FF2EC06511C5}"/>
              </a:ext>
            </a:extLst>
          </p:cNvPr>
          <p:cNvPicPr preferRelativeResize="0"/>
          <p:nvPr/>
        </p:nvPicPr>
        <p:blipFill rotWithShape="1">
          <a:blip r:embed="rId3">
            <a:alphaModFix/>
          </a:blip>
          <a:srcRect/>
          <a:stretch/>
        </p:blipFill>
        <p:spPr>
          <a:xfrm>
            <a:off x="9002637" y="5855354"/>
            <a:ext cx="1781824" cy="1002649"/>
          </a:xfrm>
          <a:prstGeom prst="rect">
            <a:avLst/>
          </a:prstGeom>
          <a:noFill/>
          <a:ln>
            <a:noFill/>
          </a:ln>
        </p:spPr>
      </p:pic>
      <p:sp>
        <p:nvSpPr>
          <p:cNvPr id="9" name="Espace réservé du texte 8">
            <a:extLst>
              <a:ext uri="{FF2B5EF4-FFF2-40B4-BE49-F238E27FC236}">
                <a16:creationId xmlns:a16="http://schemas.microsoft.com/office/drawing/2014/main" id="{F3CCC4CD-3ED9-4E41-B29C-FA29E57FCAFC}"/>
              </a:ext>
            </a:extLst>
          </p:cNvPr>
          <p:cNvSpPr>
            <a:spLocks noGrp="1"/>
          </p:cNvSpPr>
          <p:nvPr>
            <p:ph type="body" sz="quarter" idx="11"/>
          </p:nvPr>
        </p:nvSpPr>
        <p:spPr>
          <a:xfrm>
            <a:off x="444500" y="1085850"/>
            <a:ext cx="6365876" cy="5286375"/>
          </a:xfrm>
        </p:spPr>
        <p:txBody>
          <a:bodyPr anchor="ct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1" name="Espace réservé du pied de page 10">
            <a:extLst>
              <a:ext uri="{FF2B5EF4-FFF2-40B4-BE49-F238E27FC236}">
                <a16:creationId xmlns:a16="http://schemas.microsoft.com/office/drawing/2014/main" id="{D370833D-C3CD-45D9-9C84-AE4D12677BAB}"/>
              </a:ext>
            </a:extLst>
          </p:cNvPr>
          <p:cNvSpPr>
            <a:spLocks noGrp="1"/>
          </p:cNvSpPr>
          <p:nvPr>
            <p:ph type="ftr" sz="quarter" idx="12"/>
          </p:nvPr>
        </p:nvSpPr>
        <p:spPr/>
        <p:txBody>
          <a:bodyPr/>
          <a:lstStyle/>
          <a:p>
            <a:pPr algn="l"/>
            <a:r>
              <a:rPr lang="fr-FR">
                <a:solidFill>
                  <a:schemeClr val="dk2"/>
                </a:solidFill>
                <a:latin typeface="Montserrat"/>
                <a:ea typeface="Montserrat"/>
                <a:cs typeface="Montserrat"/>
                <a:sym typeface="Montserrat"/>
              </a:rPr>
              <a:t>Confidentiel – Intégration Green Speed</a:t>
            </a:r>
          </a:p>
        </p:txBody>
      </p:sp>
    </p:spTree>
    <p:extLst>
      <p:ext uri="{BB962C8B-B14F-4D97-AF65-F5344CB8AC3E}">
        <p14:creationId xmlns:p14="http://schemas.microsoft.com/office/powerpoint/2010/main" val="19430208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CE3854F-78A5-4400-ADF4-A91B65B0F84A}"/>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0" name="Espace réservé du texte 8">
            <a:extLst>
              <a:ext uri="{FF2B5EF4-FFF2-40B4-BE49-F238E27FC236}">
                <a16:creationId xmlns:a16="http://schemas.microsoft.com/office/drawing/2014/main" id="{D6712557-1239-4A8E-9E24-976CD6422A9A}"/>
              </a:ext>
            </a:extLst>
          </p:cNvPr>
          <p:cNvSpPr>
            <a:spLocks noGrp="1"/>
          </p:cNvSpPr>
          <p:nvPr>
            <p:ph type="body" sz="quarter" idx="14"/>
          </p:nvPr>
        </p:nvSpPr>
        <p:spPr>
          <a:xfrm>
            <a:off x="444498" y="1101097"/>
            <a:ext cx="11366502" cy="466725"/>
          </a:xfrm>
        </p:spPr>
        <p:txBody>
          <a:bodyPr anchor="ctr"/>
          <a:lstStyle>
            <a:lvl1pPr marL="0" indent="0">
              <a:buNone/>
              <a:defRPr b="0">
                <a:solidFill>
                  <a:schemeClr val="tx2"/>
                </a:solidFill>
              </a:defRPr>
            </a:lvl1pPr>
          </a:lstStyle>
          <a:p>
            <a:pPr lvl="0"/>
            <a:r>
              <a:rPr lang="fr-FR"/>
              <a:t>Cliquez pour modifier les styles du texte du masque</a:t>
            </a:r>
          </a:p>
        </p:txBody>
      </p:sp>
      <p:sp>
        <p:nvSpPr>
          <p:cNvPr id="11" name="Espace réservé du numéro de diapositive 10">
            <a:extLst>
              <a:ext uri="{FF2B5EF4-FFF2-40B4-BE49-F238E27FC236}">
                <a16:creationId xmlns:a16="http://schemas.microsoft.com/office/drawing/2014/main" id="{FC27C49B-2FC1-4369-B5C4-A57EEF8942FD}"/>
              </a:ext>
            </a:extLst>
          </p:cNvPr>
          <p:cNvSpPr>
            <a:spLocks noGrp="1"/>
          </p:cNvSpPr>
          <p:nvPr>
            <p:ph type="sldNum" sz="quarter" idx="15"/>
          </p:nvPr>
        </p:nvSpPr>
        <p:spPr/>
        <p:txBody>
          <a:bodyPr/>
          <a:lstStyle>
            <a:lvl1pPr>
              <a:defRPr/>
            </a:lvl1pPr>
          </a:lstStyle>
          <a:p>
            <a:fld id="{EB9F9E3B-949D-4753-A311-C2E91B2B57EF}" type="slidenum">
              <a:rPr lang="fr-FR" smtClean="0"/>
              <a:pPr/>
              <a:t>‹N°›</a:t>
            </a:fld>
            <a:endParaRPr lang="fr-FR"/>
          </a:p>
        </p:txBody>
      </p:sp>
      <p:sp>
        <p:nvSpPr>
          <p:cNvPr id="13" name="Titre 12">
            <a:extLst>
              <a:ext uri="{FF2B5EF4-FFF2-40B4-BE49-F238E27FC236}">
                <a16:creationId xmlns:a16="http://schemas.microsoft.com/office/drawing/2014/main" id="{902827ED-F522-4681-9AD8-3E9A6026D68F}"/>
              </a:ext>
            </a:extLst>
          </p:cNvPr>
          <p:cNvSpPr>
            <a:spLocks noGrp="1"/>
          </p:cNvSpPr>
          <p:nvPr>
            <p:ph type="title"/>
          </p:nvPr>
        </p:nvSpPr>
        <p:spPr/>
        <p:txBody>
          <a:bodyPr/>
          <a:lstStyle/>
          <a:p>
            <a:r>
              <a:rPr lang="fr-FR"/>
              <a:t>Modifiez le style du titre</a:t>
            </a:r>
          </a:p>
        </p:txBody>
      </p:sp>
      <p:sp>
        <p:nvSpPr>
          <p:cNvPr id="14" name="Espace réservé du pied de page 13">
            <a:extLst>
              <a:ext uri="{FF2B5EF4-FFF2-40B4-BE49-F238E27FC236}">
                <a16:creationId xmlns:a16="http://schemas.microsoft.com/office/drawing/2014/main" id="{63BAEA5D-A283-43A5-8FB2-2541FA0ABABE}"/>
              </a:ext>
            </a:extLst>
          </p:cNvPr>
          <p:cNvSpPr>
            <a:spLocks noGrp="1"/>
          </p:cNvSpPr>
          <p:nvPr>
            <p:ph type="ftr" sz="quarter" idx="16"/>
          </p:nvPr>
        </p:nvSpPr>
        <p:spPr/>
        <p:txBody>
          <a:bodyPr/>
          <a:lstStyle/>
          <a:p>
            <a:pPr algn="l"/>
            <a:r>
              <a:rPr lang="fr-FR">
                <a:solidFill>
                  <a:schemeClr val="dk2"/>
                </a:solidFill>
                <a:latin typeface="Montserrat"/>
                <a:ea typeface="Montserrat"/>
                <a:cs typeface="Montserrat"/>
                <a:sym typeface="Montserrat"/>
              </a:rPr>
              <a:t>Confidentiel – Intégration Green Speed</a:t>
            </a:r>
          </a:p>
        </p:txBody>
      </p:sp>
      <p:sp>
        <p:nvSpPr>
          <p:cNvPr id="15" name="Google Shape;63;p4">
            <a:extLst>
              <a:ext uri="{FF2B5EF4-FFF2-40B4-BE49-F238E27FC236}">
                <a16:creationId xmlns:a16="http://schemas.microsoft.com/office/drawing/2014/main" id="{9279DFC9-C66E-4DBB-95C5-31EAB51D1050}"/>
              </a:ext>
            </a:extLst>
          </p:cNvPr>
          <p:cNvSpPr/>
          <p:nvPr/>
        </p:nvSpPr>
        <p:spPr>
          <a:xfrm rot="10800000" flipH="1">
            <a:off x="4" y="0"/>
            <a:ext cx="133657" cy="3775000"/>
          </a:xfrm>
          <a:custGeom>
            <a:avLst/>
            <a:gdLst/>
            <a:ahLst/>
            <a:cxnLst/>
            <a:rect l="l" t="t" r="r" b="b"/>
            <a:pathLst>
              <a:path w="100243" h="2831250" extrusionOk="0">
                <a:moveTo>
                  <a:pt x="0" y="0"/>
                </a:moveTo>
                <a:lnTo>
                  <a:pt x="100243" y="142875"/>
                </a:lnTo>
                <a:lnTo>
                  <a:pt x="100243" y="2831250"/>
                </a:lnTo>
                <a:lnTo>
                  <a:pt x="0" y="2831250"/>
                </a:lnTo>
                <a:lnTo>
                  <a:pt x="0" y="0"/>
                </a:lnTo>
                <a:close/>
              </a:path>
            </a:pathLst>
          </a:custGeom>
          <a:solidFill>
            <a:schemeClr val="accent1"/>
          </a:solidFill>
          <a:ln>
            <a:noFill/>
          </a:ln>
        </p:spPr>
        <p:txBody>
          <a:bodyPr spcFirstLastPara="1" wrap="square" lIns="121900" tIns="60950" rIns="121900" bIns="60950" anchor="ctr" anchorCtr="0">
            <a:noAutofit/>
          </a:bodyPr>
          <a:lstStyle/>
          <a:p>
            <a:pPr marL="0" marR="0" lvl="0" indent="0" algn="ctr" rtl="0">
              <a:spcBef>
                <a:spcPts val="0"/>
              </a:spcBef>
              <a:spcAft>
                <a:spcPts val="0"/>
              </a:spcAft>
              <a:buNone/>
            </a:pPr>
            <a:endParaRPr sz="2489">
              <a:solidFill>
                <a:schemeClr val="lt1"/>
              </a:solidFill>
              <a:latin typeface="Montserrat"/>
              <a:ea typeface="Montserrat"/>
              <a:cs typeface="Montserrat"/>
              <a:sym typeface="Montserrat"/>
            </a:endParaRPr>
          </a:p>
        </p:txBody>
      </p:sp>
      <p:sp>
        <p:nvSpPr>
          <p:cNvPr id="16" name="Google Shape;64;p4">
            <a:extLst>
              <a:ext uri="{FF2B5EF4-FFF2-40B4-BE49-F238E27FC236}">
                <a16:creationId xmlns:a16="http://schemas.microsoft.com/office/drawing/2014/main" id="{5337890B-158D-4EF0-A956-7EE03BFC4E40}"/>
              </a:ext>
            </a:extLst>
          </p:cNvPr>
          <p:cNvSpPr/>
          <p:nvPr/>
        </p:nvSpPr>
        <p:spPr>
          <a:xfrm>
            <a:off x="4" y="3083000"/>
            <a:ext cx="133657" cy="3775000"/>
          </a:xfrm>
          <a:custGeom>
            <a:avLst/>
            <a:gdLst/>
            <a:ahLst/>
            <a:cxnLst/>
            <a:rect l="l" t="t" r="r" b="b"/>
            <a:pathLst>
              <a:path w="100243" h="2831250" extrusionOk="0">
                <a:moveTo>
                  <a:pt x="0" y="0"/>
                </a:moveTo>
                <a:lnTo>
                  <a:pt x="100243" y="142875"/>
                </a:lnTo>
                <a:lnTo>
                  <a:pt x="100243" y="2831250"/>
                </a:lnTo>
                <a:lnTo>
                  <a:pt x="0" y="2831250"/>
                </a:lnTo>
                <a:lnTo>
                  <a:pt x="0" y="0"/>
                </a:lnTo>
                <a:close/>
              </a:path>
            </a:pathLst>
          </a:custGeom>
          <a:solidFill>
            <a:srgbClr val="66BDFF"/>
          </a:solidFill>
          <a:ln>
            <a:noFill/>
          </a:ln>
        </p:spPr>
        <p:txBody>
          <a:bodyPr spcFirstLastPara="1" wrap="square" lIns="121900" tIns="60950" rIns="121900" bIns="60950" anchor="ctr" anchorCtr="0">
            <a:noAutofit/>
          </a:bodyPr>
          <a:lstStyle/>
          <a:p>
            <a:pPr marL="0" marR="0" lvl="0" indent="0" algn="ctr" rtl="0">
              <a:spcBef>
                <a:spcPts val="0"/>
              </a:spcBef>
              <a:spcAft>
                <a:spcPts val="0"/>
              </a:spcAft>
              <a:buNone/>
            </a:pPr>
            <a:endParaRPr sz="2489">
              <a:solidFill>
                <a:schemeClr val="lt1"/>
              </a:solidFill>
              <a:latin typeface="Montserrat"/>
              <a:ea typeface="Montserrat"/>
              <a:cs typeface="Montserrat"/>
              <a:sym typeface="Montserrat"/>
            </a:endParaRPr>
          </a:p>
        </p:txBody>
      </p:sp>
    </p:spTree>
    <p:extLst>
      <p:ext uri="{BB962C8B-B14F-4D97-AF65-F5344CB8AC3E}">
        <p14:creationId xmlns:p14="http://schemas.microsoft.com/office/powerpoint/2010/main" val="6090025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1 // Vid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C1138F53-0DF2-7A47-8712-DF07788E16AA}"/>
              </a:ext>
            </a:extLst>
          </p:cNvPr>
          <p:cNvSpPr/>
          <p:nvPr userDrawn="1"/>
        </p:nvSpPr>
        <p:spPr>
          <a:xfrm>
            <a:off x="-9180" y="-37333"/>
            <a:ext cx="275600" cy="6944000"/>
          </a:xfrm>
          <a:prstGeom prst="rect">
            <a:avLst/>
          </a:prstGeom>
          <a:solidFill>
            <a:srgbClr val="44388A">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Montserrat" panose="00000500000000000000" pitchFamily="2" charset="0"/>
              <a:ea typeface="Arial"/>
              <a:cs typeface="Arial"/>
              <a:sym typeface="Arial"/>
            </a:endParaRPr>
          </a:p>
        </p:txBody>
      </p:sp>
      <p:sp>
        <p:nvSpPr>
          <p:cNvPr id="4" name="Google Shape;210;p35">
            <a:extLst>
              <a:ext uri="{FF2B5EF4-FFF2-40B4-BE49-F238E27FC236}">
                <a16:creationId xmlns:a16="http://schemas.microsoft.com/office/drawing/2014/main" id="{0D32D8FB-3829-A347-ACC6-3EDA816F0A9B}"/>
              </a:ext>
            </a:extLst>
          </p:cNvPr>
          <p:cNvSpPr/>
          <p:nvPr userDrawn="1"/>
        </p:nvSpPr>
        <p:spPr>
          <a:xfrm flipH="1">
            <a:off x="-321700" y="2899067"/>
            <a:ext cx="588133" cy="4035333"/>
          </a:xfrm>
          <a:prstGeom prst="flowChartManualInput">
            <a:avLst/>
          </a:prstGeom>
          <a:solidFill>
            <a:srgbClr val="44388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Montserrat" panose="00000500000000000000" pitchFamily="2" charset="0"/>
              <a:ea typeface="Arial"/>
              <a:cs typeface="Arial"/>
              <a:sym typeface="Arial"/>
            </a:endParaRPr>
          </a:p>
        </p:txBody>
      </p:sp>
      <p:sp>
        <p:nvSpPr>
          <p:cNvPr id="9" name="Google Shape;44;p44">
            <a:extLst>
              <a:ext uri="{FF2B5EF4-FFF2-40B4-BE49-F238E27FC236}">
                <a16:creationId xmlns:a16="http://schemas.microsoft.com/office/drawing/2014/main" id="{36B5342C-2F3E-D84F-8FF0-32C66317F59D}"/>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3C12B4A1-2342-BB49-89C9-6BAE61C2CD71}"/>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Montserrat" panose="00000500000000000000" pitchFamily="2"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84FDF0FB-4FCD-1245-89D2-01A0BEEFFA2A}"/>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Montserrat" panose="00000500000000000000" pitchFamily="2" charset="0"/>
                <a:ea typeface="Montserrat" panose="00000500000000000000" pitchFamily="2"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dirty="0"/>
          </a:p>
        </p:txBody>
      </p:sp>
    </p:spTree>
    <p:extLst>
      <p:ext uri="{BB962C8B-B14F-4D97-AF65-F5344CB8AC3E}">
        <p14:creationId xmlns:p14="http://schemas.microsoft.com/office/powerpoint/2010/main" val="194888725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182F74-53BC-4EE9-9EB2-BB231356B57B}"/>
              </a:ext>
            </a:extLst>
          </p:cNvPr>
          <p:cNvSpPr>
            <a:spLocks noGrp="1"/>
          </p:cNvSpPr>
          <p:nvPr>
            <p:ph type="title"/>
          </p:nvPr>
        </p:nvSpPr>
        <p:spPr/>
        <p:txBody>
          <a:bodyPr/>
          <a:lstStyle/>
          <a:p>
            <a:r>
              <a:rPr lang="fr-FR"/>
              <a:t>Modifiez le style du titre</a:t>
            </a:r>
          </a:p>
        </p:txBody>
      </p:sp>
      <p:sp>
        <p:nvSpPr>
          <p:cNvPr id="8" name="Espace réservé du texte 8">
            <a:extLst>
              <a:ext uri="{FF2B5EF4-FFF2-40B4-BE49-F238E27FC236}">
                <a16:creationId xmlns:a16="http://schemas.microsoft.com/office/drawing/2014/main" id="{0843A64E-7337-42DE-8220-EC8B872064F2}"/>
              </a:ext>
            </a:extLst>
          </p:cNvPr>
          <p:cNvSpPr>
            <a:spLocks noGrp="1"/>
          </p:cNvSpPr>
          <p:nvPr>
            <p:ph type="body" sz="quarter" idx="14"/>
          </p:nvPr>
        </p:nvSpPr>
        <p:spPr>
          <a:xfrm>
            <a:off x="444498" y="1101097"/>
            <a:ext cx="11366502" cy="466725"/>
          </a:xfrm>
        </p:spPr>
        <p:txBody>
          <a:bodyPr anchor="ctr"/>
          <a:lstStyle>
            <a:lvl1pPr marL="0" indent="0">
              <a:buNone/>
              <a:defRPr b="0">
                <a:solidFill>
                  <a:schemeClr val="tx2"/>
                </a:solidFill>
              </a:defRPr>
            </a:lvl1pPr>
          </a:lstStyle>
          <a:p>
            <a:pPr lvl="0"/>
            <a:r>
              <a:rPr lang="fr-FR"/>
              <a:t>Cliquez pour modifier les styles du texte du masque</a:t>
            </a:r>
          </a:p>
        </p:txBody>
      </p:sp>
      <p:sp>
        <p:nvSpPr>
          <p:cNvPr id="11" name="Espace réservé du contenu 2">
            <a:extLst>
              <a:ext uri="{FF2B5EF4-FFF2-40B4-BE49-F238E27FC236}">
                <a16:creationId xmlns:a16="http://schemas.microsoft.com/office/drawing/2014/main" id="{4C0BAB46-614D-4A60-98A8-CA6E10F5BB83}"/>
              </a:ext>
            </a:extLst>
          </p:cNvPr>
          <p:cNvSpPr>
            <a:spLocks noGrp="1"/>
          </p:cNvSpPr>
          <p:nvPr>
            <p:ph sz="half" idx="1"/>
          </p:nvPr>
        </p:nvSpPr>
        <p:spPr>
          <a:xfrm>
            <a:off x="438478" y="1825625"/>
            <a:ext cx="5448300" cy="4336039"/>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2" name="Espace réservé du contenu 3">
            <a:extLst>
              <a:ext uri="{FF2B5EF4-FFF2-40B4-BE49-F238E27FC236}">
                <a16:creationId xmlns:a16="http://schemas.microsoft.com/office/drawing/2014/main" id="{58797560-5998-4780-BE40-6D0EA8960D63}"/>
              </a:ext>
            </a:extLst>
          </p:cNvPr>
          <p:cNvSpPr>
            <a:spLocks noGrp="1"/>
          </p:cNvSpPr>
          <p:nvPr>
            <p:ph sz="half" idx="2"/>
          </p:nvPr>
        </p:nvSpPr>
        <p:spPr>
          <a:xfrm>
            <a:off x="6356414" y="1825625"/>
            <a:ext cx="5448299"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3" name="Espace réservé du numéro de diapositive 12">
            <a:extLst>
              <a:ext uri="{FF2B5EF4-FFF2-40B4-BE49-F238E27FC236}">
                <a16:creationId xmlns:a16="http://schemas.microsoft.com/office/drawing/2014/main" id="{54E2BC31-58EB-4FFC-B664-9524B30594CD}"/>
              </a:ext>
            </a:extLst>
          </p:cNvPr>
          <p:cNvSpPr>
            <a:spLocks noGrp="1"/>
          </p:cNvSpPr>
          <p:nvPr>
            <p:ph type="sldNum" sz="quarter" idx="15"/>
          </p:nvPr>
        </p:nvSpPr>
        <p:spPr/>
        <p:txBody>
          <a:bodyPr/>
          <a:lstStyle>
            <a:lvl1pPr>
              <a:defRPr/>
            </a:lvl1pPr>
          </a:lstStyle>
          <a:p>
            <a:fld id="{EB9F9E3B-949D-4753-A311-C2E91B2B57EF}" type="slidenum">
              <a:rPr lang="fr-FR" smtClean="0"/>
              <a:pPr/>
              <a:t>‹N°›</a:t>
            </a:fld>
            <a:endParaRPr lang="fr-FR"/>
          </a:p>
        </p:txBody>
      </p:sp>
      <p:sp>
        <p:nvSpPr>
          <p:cNvPr id="14" name="Espace réservé du pied de page 13">
            <a:extLst>
              <a:ext uri="{FF2B5EF4-FFF2-40B4-BE49-F238E27FC236}">
                <a16:creationId xmlns:a16="http://schemas.microsoft.com/office/drawing/2014/main" id="{150B4555-208F-462D-AFBC-2B96D7FE13E6}"/>
              </a:ext>
            </a:extLst>
          </p:cNvPr>
          <p:cNvSpPr>
            <a:spLocks noGrp="1"/>
          </p:cNvSpPr>
          <p:nvPr>
            <p:ph type="ftr" sz="quarter" idx="16"/>
          </p:nvPr>
        </p:nvSpPr>
        <p:spPr/>
        <p:txBody>
          <a:bodyPr/>
          <a:lstStyle/>
          <a:p>
            <a:pPr algn="l"/>
            <a:r>
              <a:rPr lang="fr-FR">
                <a:solidFill>
                  <a:schemeClr val="dk2"/>
                </a:solidFill>
                <a:latin typeface="Montserrat"/>
                <a:ea typeface="Montserrat"/>
                <a:cs typeface="Montserrat"/>
                <a:sym typeface="Montserrat"/>
              </a:rPr>
              <a:t>Confidentiel – Intégration Green Speed</a:t>
            </a:r>
          </a:p>
        </p:txBody>
      </p:sp>
      <p:sp>
        <p:nvSpPr>
          <p:cNvPr id="15" name="Google Shape;63;p4">
            <a:extLst>
              <a:ext uri="{FF2B5EF4-FFF2-40B4-BE49-F238E27FC236}">
                <a16:creationId xmlns:a16="http://schemas.microsoft.com/office/drawing/2014/main" id="{F04A56BB-04E9-4914-9483-1FFB51DD0292}"/>
              </a:ext>
            </a:extLst>
          </p:cNvPr>
          <p:cNvSpPr/>
          <p:nvPr/>
        </p:nvSpPr>
        <p:spPr>
          <a:xfrm rot="10800000" flipH="1">
            <a:off x="4" y="0"/>
            <a:ext cx="133657" cy="3775000"/>
          </a:xfrm>
          <a:custGeom>
            <a:avLst/>
            <a:gdLst/>
            <a:ahLst/>
            <a:cxnLst/>
            <a:rect l="l" t="t" r="r" b="b"/>
            <a:pathLst>
              <a:path w="100243" h="2831250" extrusionOk="0">
                <a:moveTo>
                  <a:pt x="0" y="0"/>
                </a:moveTo>
                <a:lnTo>
                  <a:pt x="100243" y="142875"/>
                </a:lnTo>
                <a:lnTo>
                  <a:pt x="100243" y="2831250"/>
                </a:lnTo>
                <a:lnTo>
                  <a:pt x="0" y="2831250"/>
                </a:lnTo>
                <a:lnTo>
                  <a:pt x="0" y="0"/>
                </a:lnTo>
                <a:close/>
              </a:path>
            </a:pathLst>
          </a:custGeom>
          <a:solidFill>
            <a:schemeClr val="accent1"/>
          </a:solidFill>
          <a:ln>
            <a:noFill/>
          </a:ln>
        </p:spPr>
        <p:txBody>
          <a:bodyPr spcFirstLastPara="1" wrap="square" lIns="121900" tIns="60950" rIns="121900" bIns="60950" anchor="ctr" anchorCtr="0">
            <a:noAutofit/>
          </a:bodyPr>
          <a:lstStyle/>
          <a:p>
            <a:pPr marL="0" marR="0" lvl="0" indent="0" algn="ctr" rtl="0">
              <a:spcBef>
                <a:spcPts val="0"/>
              </a:spcBef>
              <a:spcAft>
                <a:spcPts val="0"/>
              </a:spcAft>
              <a:buNone/>
            </a:pPr>
            <a:endParaRPr sz="2489">
              <a:solidFill>
                <a:schemeClr val="lt1"/>
              </a:solidFill>
              <a:latin typeface="Montserrat"/>
              <a:ea typeface="Montserrat"/>
              <a:cs typeface="Montserrat"/>
              <a:sym typeface="Montserrat"/>
            </a:endParaRPr>
          </a:p>
        </p:txBody>
      </p:sp>
      <p:sp>
        <p:nvSpPr>
          <p:cNvPr id="16" name="Google Shape;64;p4">
            <a:extLst>
              <a:ext uri="{FF2B5EF4-FFF2-40B4-BE49-F238E27FC236}">
                <a16:creationId xmlns:a16="http://schemas.microsoft.com/office/drawing/2014/main" id="{F38D7BF8-727A-4BD7-BFD5-2D0E73F3BCC7}"/>
              </a:ext>
            </a:extLst>
          </p:cNvPr>
          <p:cNvSpPr/>
          <p:nvPr/>
        </p:nvSpPr>
        <p:spPr>
          <a:xfrm>
            <a:off x="4" y="3083000"/>
            <a:ext cx="133657" cy="3775000"/>
          </a:xfrm>
          <a:custGeom>
            <a:avLst/>
            <a:gdLst/>
            <a:ahLst/>
            <a:cxnLst/>
            <a:rect l="l" t="t" r="r" b="b"/>
            <a:pathLst>
              <a:path w="100243" h="2831250" extrusionOk="0">
                <a:moveTo>
                  <a:pt x="0" y="0"/>
                </a:moveTo>
                <a:lnTo>
                  <a:pt x="100243" y="142875"/>
                </a:lnTo>
                <a:lnTo>
                  <a:pt x="100243" y="2831250"/>
                </a:lnTo>
                <a:lnTo>
                  <a:pt x="0" y="2831250"/>
                </a:lnTo>
                <a:lnTo>
                  <a:pt x="0" y="0"/>
                </a:lnTo>
                <a:close/>
              </a:path>
            </a:pathLst>
          </a:custGeom>
          <a:solidFill>
            <a:srgbClr val="66BDFF"/>
          </a:solidFill>
          <a:ln>
            <a:noFill/>
          </a:ln>
        </p:spPr>
        <p:txBody>
          <a:bodyPr spcFirstLastPara="1" wrap="square" lIns="121900" tIns="60950" rIns="121900" bIns="60950" anchor="ctr" anchorCtr="0">
            <a:noAutofit/>
          </a:bodyPr>
          <a:lstStyle/>
          <a:p>
            <a:pPr marL="0" marR="0" lvl="0" indent="0" algn="ctr" rtl="0">
              <a:spcBef>
                <a:spcPts val="0"/>
              </a:spcBef>
              <a:spcAft>
                <a:spcPts val="0"/>
              </a:spcAft>
              <a:buNone/>
            </a:pPr>
            <a:endParaRPr sz="2489">
              <a:solidFill>
                <a:schemeClr val="lt1"/>
              </a:solidFill>
              <a:latin typeface="Montserrat"/>
              <a:ea typeface="Montserrat"/>
              <a:cs typeface="Montserrat"/>
              <a:sym typeface="Montserrat"/>
            </a:endParaRPr>
          </a:p>
        </p:txBody>
      </p:sp>
    </p:spTree>
    <p:extLst>
      <p:ext uri="{BB962C8B-B14F-4D97-AF65-F5344CB8AC3E}">
        <p14:creationId xmlns:p14="http://schemas.microsoft.com/office/powerpoint/2010/main" val="24773675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1_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182F74-53BC-4EE9-9EB2-BB231356B57B}"/>
              </a:ext>
            </a:extLst>
          </p:cNvPr>
          <p:cNvSpPr>
            <a:spLocks noGrp="1"/>
          </p:cNvSpPr>
          <p:nvPr>
            <p:ph type="title"/>
          </p:nvPr>
        </p:nvSpPr>
        <p:spPr/>
        <p:txBody>
          <a:bodyPr/>
          <a:lstStyle/>
          <a:p>
            <a:r>
              <a:rPr lang="fr-FR"/>
              <a:t>Modifiez le style du titre</a:t>
            </a:r>
          </a:p>
        </p:txBody>
      </p:sp>
      <p:sp>
        <p:nvSpPr>
          <p:cNvPr id="11" name="Espace réservé du contenu 2">
            <a:extLst>
              <a:ext uri="{FF2B5EF4-FFF2-40B4-BE49-F238E27FC236}">
                <a16:creationId xmlns:a16="http://schemas.microsoft.com/office/drawing/2014/main" id="{4C0BAB46-614D-4A60-98A8-CA6E10F5BB83}"/>
              </a:ext>
            </a:extLst>
          </p:cNvPr>
          <p:cNvSpPr>
            <a:spLocks noGrp="1"/>
          </p:cNvSpPr>
          <p:nvPr>
            <p:ph sz="half" idx="1"/>
          </p:nvPr>
        </p:nvSpPr>
        <p:spPr>
          <a:xfrm>
            <a:off x="438478" y="1101098"/>
            <a:ext cx="5448300" cy="524794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2" name="Espace réservé du contenu 3">
            <a:extLst>
              <a:ext uri="{FF2B5EF4-FFF2-40B4-BE49-F238E27FC236}">
                <a16:creationId xmlns:a16="http://schemas.microsoft.com/office/drawing/2014/main" id="{58797560-5998-4780-BE40-6D0EA8960D63}"/>
              </a:ext>
            </a:extLst>
          </p:cNvPr>
          <p:cNvSpPr>
            <a:spLocks noGrp="1"/>
          </p:cNvSpPr>
          <p:nvPr>
            <p:ph sz="half" idx="2"/>
          </p:nvPr>
        </p:nvSpPr>
        <p:spPr>
          <a:xfrm>
            <a:off x="6356414" y="1116396"/>
            <a:ext cx="5448299" cy="524794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3" name="Espace réservé du numéro de diapositive 12">
            <a:extLst>
              <a:ext uri="{FF2B5EF4-FFF2-40B4-BE49-F238E27FC236}">
                <a16:creationId xmlns:a16="http://schemas.microsoft.com/office/drawing/2014/main" id="{54E2BC31-58EB-4FFC-B664-9524B30594CD}"/>
              </a:ext>
            </a:extLst>
          </p:cNvPr>
          <p:cNvSpPr>
            <a:spLocks noGrp="1"/>
          </p:cNvSpPr>
          <p:nvPr>
            <p:ph type="sldNum" sz="quarter" idx="15"/>
          </p:nvPr>
        </p:nvSpPr>
        <p:spPr/>
        <p:txBody>
          <a:bodyPr/>
          <a:lstStyle>
            <a:lvl1pPr>
              <a:defRPr/>
            </a:lvl1pPr>
          </a:lstStyle>
          <a:p>
            <a:fld id="{EB9F9E3B-949D-4753-A311-C2E91B2B57EF}" type="slidenum">
              <a:rPr lang="fr-FR" smtClean="0"/>
              <a:pPr/>
              <a:t>‹N°›</a:t>
            </a:fld>
            <a:endParaRPr lang="fr-FR"/>
          </a:p>
        </p:txBody>
      </p:sp>
      <p:sp>
        <p:nvSpPr>
          <p:cNvPr id="14" name="Espace réservé du pied de page 13">
            <a:extLst>
              <a:ext uri="{FF2B5EF4-FFF2-40B4-BE49-F238E27FC236}">
                <a16:creationId xmlns:a16="http://schemas.microsoft.com/office/drawing/2014/main" id="{150B4555-208F-462D-AFBC-2B96D7FE13E6}"/>
              </a:ext>
            </a:extLst>
          </p:cNvPr>
          <p:cNvSpPr>
            <a:spLocks noGrp="1"/>
          </p:cNvSpPr>
          <p:nvPr>
            <p:ph type="ftr" sz="quarter" idx="16"/>
          </p:nvPr>
        </p:nvSpPr>
        <p:spPr/>
        <p:txBody>
          <a:bodyPr/>
          <a:lstStyle/>
          <a:p>
            <a:pPr algn="l"/>
            <a:r>
              <a:rPr lang="fr-FR">
                <a:solidFill>
                  <a:schemeClr val="dk2"/>
                </a:solidFill>
                <a:latin typeface="Montserrat"/>
                <a:ea typeface="Montserrat"/>
                <a:cs typeface="Montserrat"/>
                <a:sym typeface="Montserrat"/>
              </a:rPr>
              <a:t>Confidentiel – Intégration Green Speed</a:t>
            </a:r>
          </a:p>
        </p:txBody>
      </p:sp>
      <p:sp>
        <p:nvSpPr>
          <p:cNvPr id="9" name="Google Shape;63;p4">
            <a:extLst>
              <a:ext uri="{FF2B5EF4-FFF2-40B4-BE49-F238E27FC236}">
                <a16:creationId xmlns:a16="http://schemas.microsoft.com/office/drawing/2014/main" id="{4A09109D-31B1-4A2F-8A85-809F1242E5D8}"/>
              </a:ext>
            </a:extLst>
          </p:cNvPr>
          <p:cNvSpPr/>
          <p:nvPr/>
        </p:nvSpPr>
        <p:spPr>
          <a:xfrm rot="10800000" flipH="1">
            <a:off x="4" y="0"/>
            <a:ext cx="133657" cy="3775000"/>
          </a:xfrm>
          <a:custGeom>
            <a:avLst/>
            <a:gdLst/>
            <a:ahLst/>
            <a:cxnLst/>
            <a:rect l="l" t="t" r="r" b="b"/>
            <a:pathLst>
              <a:path w="100243" h="2831250" extrusionOk="0">
                <a:moveTo>
                  <a:pt x="0" y="0"/>
                </a:moveTo>
                <a:lnTo>
                  <a:pt x="100243" y="142875"/>
                </a:lnTo>
                <a:lnTo>
                  <a:pt x="100243" y="2831250"/>
                </a:lnTo>
                <a:lnTo>
                  <a:pt x="0" y="2831250"/>
                </a:lnTo>
                <a:lnTo>
                  <a:pt x="0" y="0"/>
                </a:lnTo>
                <a:close/>
              </a:path>
            </a:pathLst>
          </a:custGeom>
          <a:solidFill>
            <a:schemeClr val="accent1"/>
          </a:solidFill>
          <a:ln>
            <a:noFill/>
          </a:ln>
        </p:spPr>
        <p:txBody>
          <a:bodyPr spcFirstLastPara="1" wrap="square" lIns="121900" tIns="60950" rIns="121900" bIns="60950" anchor="ctr" anchorCtr="0">
            <a:noAutofit/>
          </a:bodyPr>
          <a:lstStyle/>
          <a:p>
            <a:pPr marL="0" marR="0" lvl="0" indent="0" algn="ctr" rtl="0">
              <a:spcBef>
                <a:spcPts val="0"/>
              </a:spcBef>
              <a:spcAft>
                <a:spcPts val="0"/>
              </a:spcAft>
              <a:buNone/>
            </a:pPr>
            <a:endParaRPr sz="2489">
              <a:solidFill>
                <a:schemeClr val="lt1"/>
              </a:solidFill>
              <a:latin typeface="Montserrat"/>
              <a:ea typeface="Montserrat"/>
              <a:cs typeface="Montserrat"/>
              <a:sym typeface="Montserrat"/>
            </a:endParaRPr>
          </a:p>
        </p:txBody>
      </p:sp>
      <p:sp>
        <p:nvSpPr>
          <p:cNvPr id="10" name="Google Shape;64;p4">
            <a:extLst>
              <a:ext uri="{FF2B5EF4-FFF2-40B4-BE49-F238E27FC236}">
                <a16:creationId xmlns:a16="http://schemas.microsoft.com/office/drawing/2014/main" id="{129B8E0F-7B9D-4D2F-8E34-033475F66944}"/>
              </a:ext>
            </a:extLst>
          </p:cNvPr>
          <p:cNvSpPr/>
          <p:nvPr/>
        </p:nvSpPr>
        <p:spPr>
          <a:xfrm>
            <a:off x="4" y="3083000"/>
            <a:ext cx="133657" cy="3775000"/>
          </a:xfrm>
          <a:custGeom>
            <a:avLst/>
            <a:gdLst/>
            <a:ahLst/>
            <a:cxnLst/>
            <a:rect l="l" t="t" r="r" b="b"/>
            <a:pathLst>
              <a:path w="100243" h="2831250" extrusionOk="0">
                <a:moveTo>
                  <a:pt x="0" y="0"/>
                </a:moveTo>
                <a:lnTo>
                  <a:pt x="100243" y="142875"/>
                </a:lnTo>
                <a:lnTo>
                  <a:pt x="100243" y="2831250"/>
                </a:lnTo>
                <a:lnTo>
                  <a:pt x="0" y="2831250"/>
                </a:lnTo>
                <a:lnTo>
                  <a:pt x="0" y="0"/>
                </a:lnTo>
                <a:close/>
              </a:path>
            </a:pathLst>
          </a:custGeom>
          <a:solidFill>
            <a:srgbClr val="66BDFF"/>
          </a:solidFill>
          <a:ln>
            <a:noFill/>
          </a:ln>
        </p:spPr>
        <p:txBody>
          <a:bodyPr spcFirstLastPara="1" wrap="square" lIns="121900" tIns="60950" rIns="121900" bIns="60950" anchor="ctr" anchorCtr="0">
            <a:noAutofit/>
          </a:bodyPr>
          <a:lstStyle/>
          <a:p>
            <a:pPr marL="0" marR="0" lvl="0" indent="0" algn="ctr" rtl="0">
              <a:spcBef>
                <a:spcPts val="0"/>
              </a:spcBef>
              <a:spcAft>
                <a:spcPts val="0"/>
              </a:spcAft>
              <a:buNone/>
            </a:pPr>
            <a:endParaRPr sz="2489">
              <a:solidFill>
                <a:schemeClr val="lt1"/>
              </a:solidFill>
              <a:latin typeface="Montserrat"/>
              <a:ea typeface="Montserrat"/>
              <a:cs typeface="Montserrat"/>
              <a:sym typeface="Montserrat"/>
            </a:endParaRPr>
          </a:p>
        </p:txBody>
      </p:sp>
    </p:spTree>
    <p:extLst>
      <p:ext uri="{BB962C8B-B14F-4D97-AF65-F5344CB8AC3E}">
        <p14:creationId xmlns:p14="http://schemas.microsoft.com/office/powerpoint/2010/main" val="16750853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5B966B-EE76-4F51-AFA4-193B867A5B0E}"/>
              </a:ext>
            </a:extLst>
          </p:cNvPr>
          <p:cNvSpPr>
            <a:spLocks noGrp="1"/>
          </p:cNvSpPr>
          <p:nvPr>
            <p:ph type="title"/>
          </p:nvPr>
        </p:nvSpPr>
        <p:spPr/>
        <p:txBody>
          <a:bodyPr/>
          <a:lstStyle/>
          <a:p>
            <a:r>
              <a:rPr lang="fr-FR"/>
              <a:t>Modifiez le style du titre</a:t>
            </a:r>
          </a:p>
        </p:txBody>
      </p:sp>
      <p:sp>
        <p:nvSpPr>
          <p:cNvPr id="6" name="Espace réservé du pied de page 5">
            <a:extLst>
              <a:ext uri="{FF2B5EF4-FFF2-40B4-BE49-F238E27FC236}">
                <a16:creationId xmlns:a16="http://schemas.microsoft.com/office/drawing/2014/main" id="{B53FFEA3-DE6D-486A-B74C-751FC881E408}"/>
              </a:ext>
            </a:extLst>
          </p:cNvPr>
          <p:cNvSpPr>
            <a:spLocks noGrp="1"/>
          </p:cNvSpPr>
          <p:nvPr>
            <p:ph type="ftr" sz="quarter" idx="10"/>
          </p:nvPr>
        </p:nvSpPr>
        <p:spPr/>
        <p:txBody>
          <a:bodyPr/>
          <a:lstStyle/>
          <a:p>
            <a:pPr algn="l"/>
            <a:r>
              <a:rPr lang="fr-FR">
                <a:solidFill>
                  <a:schemeClr val="dk2"/>
                </a:solidFill>
                <a:latin typeface="Montserrat"/>
                <a:ea typeface="Montserrat"/>
                <a:cs typeface="Montserrat"/>
                <a:sym typeface="Montserrat"/>
              </a:rPr>
              <a:t>Confidentiel – Intégration Green Speed</a:t>
            </a:r>
          </a:p>
        </p:txBody>
      </p:sp>
      <p:sp>
        <p:nvSpPr>
          <p:cNvPr id="7" name="Espace réservé du numéro de diapositive 6">
            <a:extLst>
              <a:ext uri="{FF2B5EF4-FFF2-40B4-BE49-F238E27FC236}">
                <a16:creationId xmlns:a16="http://schemas.microsoft.com/office/drawing/2014/main" id="{55561056-7945-4BE3-A2C7-436E57831A98}"/>
              </a:ext>
            </a:extLst>
          </p:cNvPr>
          <p:cNvSpPr>
            <a:spLocks noGrp="1"/>
          </p:cNvSpPr>
          <p:nvPr>
            <p:ph type="sldNum" sz="quarter" idx="11"/>
          </p:nvPr>
        </p:nvSpPr>
        <p:spPr/>
        <p:txBody>
          <a:bodyPr/>
          <a:lstStyle>
            <a:lvl1pPr>
              <a:defRPr/>
            </a:lvl1pPr>
          </a:lstStyle>
          <a:p>
            <a:fld id="{EB9F9E3B-949D-4753-A311-C2E91B2B57EF}" type="slidenum">
              <a:rPr lang="fr-FR" smtClean="0"/>
              <a:pPr/>
              <a:t>‹N°›</a:t>
            </a:fld>
            <a:endParaRPr lang="fr-FR"/>
          </a:p>
        </p:txBody>
      </p:sp>
      <p:sp>
        <p:nvSpPr>
          <p:cNvPr id="8" name="Google Shape;63;p4">
            <a:extLst>
              <a:ext uri="{FF2B5EF4-FFF2-40B4-BE49-F238E27FC236}">
                <a16:creationId xmlns:a16="http://schemas.microsoft.com/office/drawing/2014/main" id="{18FD02E3-06FD-44BE-AD96-ACAC76C95D84}"/>
              </a:ext>
            </a:extLst>
          </p:cNvPr>
          <p:cNvSpPr/>
          <p:nvPr/>
        </p:nvSpPr>
        <p:spPr>
          <a:xfrm rot="10800000" flipH="1">
            <a:off x="4" y="0"/>
            <a:ext cx="133657" cy="3775000"/>
          </a:xfrm>
          <a:custGeom>
            <a:avLst/>
            <a:gdLst/>
            <a:ahLst/>
            <a:cxnLst/>
            <a:rect l="l" t="t" r="r" b="b"/>
            <a:pathLst>
              <a:path w="100243" h="2831250" extrusionOk="0">
                <a:moveTo>
                  <a:pt x="0" y="0"/>
                </a:moveTo>
                <a:lnTo>
                  <a:pt x="100243" y="142875"/>
                </a:lnTo>
                <a:lnTo>
                  <a:pt x="100243" y="2831250"/>
                </a:lnTo>
                <a:lnTo>
                  <a:pt x="0" y="2831250"/>
                </a:lnTo>
                <a:lnTo>
                  <a:pt x="0" y="0"/>
                </a:lnTo>
                <a:close/>
              </a:path>
            </a:pathLst>
          </a:custGeom>
          <a:solidFill>
            <a:schemeClr val="accent1"/>
          </a:solidFill>
          <a:ln>
            <a:noFill/>
          </a:ln>
        </p:spPr>
        <p:txBody>
          <a:bodyPr spcFirstLastPara="1" wrap="square" lIns="121900" tIns="60950" rIns="121900" bIns="60950" anchor="ctr" anchorCtr="0">
            <a:noAutofit/>
          </a:bodyPr>
          <a:lstStyle/>
          <a:p>
            <a:pPr marL="0" marR="0" lvl="0" indent="0" algn="ctr" rtl="0">
              <a:spcBef>
                <a:spcPts val="0"/>
              </a:spcBef>
              <a:spcAft>
                <a:spcPts val="0"/>
              </a:spcAft>
              <a:buNone/>
            </a:pPr>
            <a:endParaRPr sz="2489">
              <a:solidFill>
                <a:schemeClr val="lt1"/>
              </a:solidFill>
              <a:latin typeface="Montserrat"/>
              <a:ea typeface="Montserrat"/>
              <a:cs typeface="Montserrat"/>
              <a:sym typeface="Montserrat"/>
            </a:endParaRPr>
          </a:p>
        </p:txBody>
      </p:sp>
      <p:sp>
        <p:nvSpPr>
          <p:cNvPr id="9" name="Google Shape;64;p4">
            <a:extLst>
              <a:ext uri="{FF2B5EF4-FFF2-40B4-BE49-F238E27FC236}">
                <a16:creationId xmlns:a16="http://schemas.microsoft.com/office/drawing/2014/main" id="{0118368E-6D05-41B2-8993-E08AD4354052}"/>
              </a:ext>
            </a:extLst>
          </p:cNvPr>
          <p:cNvSpPr/>
          <p:nvPr/>
        </p:nvSpPr>
        <p:spPr>
          <a:xfrm>
            <a:off x="4" y="3083000"/>
            <a:ext cx="133657" cy="3775000"/>
          </a:xfrm>
          <a:custGeom>
            <a:avLst/>
            <a:gdLst/>
            <a:ahLst/>
            <a:cxnLst/>
            <a:rect l="l" t="t" r="r" b="b"/>
            <a:pathLst>
              <a:path w="100243" h="2831250" extrusionOk="0">
                <a:moveTo>
                  <a:pt x="0" y="0"/>
                </a:moveTo>
                <a:lnTo>
                  <a:pt x="100243" y="142875"/>
                </a:lnTo>
                <a:lnTo>
                  <a:pt x="100243" y="2831250"/>
                </a:lnTo>
                <a:lnTo>
                  <a:pt x="0" y="2831250"/>
                </a:lnTo>
                <a:lnTo>
                  <a:pt x="0" y="0"/>
                </a:lnTo>
                <a:close/>
              </a:path>
            </a:pathLst>
          </a:custGeom>
          <a:solidFill>
            <a:srgbClr val="66BDFF"/>
          </a:solidFill>
          <a:ln>
            <a:noFill/>
          </a:ln>
        </p:spPr>
        <p:txBody>
          <a:bodyPr spcFirstLastPara="1" wrap="square" lIns="121900" tIns="60950" rIns="121900" bIns="60950" anchor="ctr" anchorCtr="0">
            <a:noAutofit/>
          </a:bodyPr>
          <a:lstStyle/>
          <a:p>
            <a:pPr marL="0" marR="0" lvl="0" indent="0" algn="ctr" rtl="0">
              <a:spcBef>
                <a:spcPts val="0"/>
              </a:spcBef>
              <a:spcAft>
                <a:spcPts val="0"/>
              </a:spcAft>
              <a:buNone/>
            </a:pPr>
            <a:endParaRPr sz="2489">
              <a:solidFill>
                <a:schemeClr val="lt1"/>
              </a:solidFill>
              <a:latin typeface="Montserrat"/>
              <a:ea typeface="Montserrat"/>
              <a:cs typeface="Montserrat"/>
              <a:sym typeface="Montserrat"/>
            </a:endParaRPr>
          </a:p>
        </p:txBody>
      </p:sp>
    </p:spTree>
    <p:extLst>
      <p:ext uri="{BB962C8B-B14F-4D97-AF65-F5344CB8AC3E}">
        <p14:creationId xmlns:p14="http://schemas.microsoft.com/office/powerpoint/2010/main" val="19071711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V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98B3B2F-2219-4907-A2D8-89C3673A830F}"/>
              </a:ext>
            </a:extLst>
          </p:cNvPr>
          <p:cNvSpPr/>
          <p:nvPr/>
        </p:nvSpPr>
        <p:spPr>
          <a:xfrm>
            <a:off x="428625" y="266700"/>
            <a:ext cx="314325"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3126001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alan General">
  <p:cSld name="Talan General">
    <p:spTree>
      <p:nvGrpSpPr>
        <p:cNvPr id="1" name="Shape 25"/>
        <p:cNvGrpSpPr/>
        <p:nvPr/>
      </p:nvGrpSpPr>
      <p:grpSpPr>
        <a:xfrm>
          <a:off x="0" y="0"/>
          <a:ext cx="0" cy="0"/>
          <a:chOff x="0" y="0"/>
          <a:chExt cx="0" cy="0"/>
        </a:xfrm>
      </p:grpSpPr>
      <p:sp>
        <p:nvSpPr>
          <p:cNvPr id="26" name="Google Shape;26;p27"/>
          <p:cNvSpPr txBox="1">
            <a:spLocks noGrp="1"/>
          </p:cNvSpPr>
          <p:nvPr>
            <p:ph type="title"/>
          </p:nvPr>
        </p:nvSpPr>
        <p:spPr>
          <a:xfrm>
            <a:off x="444499" y="505305"/>
            <a:ext cx="9900000" cy="276999"/>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accent1"/>
              </a:buClr>
              <a:buSzPts val="2000"/>
              <a:buFont typeface="Montserrat"/>
              <a:buNone/>
              <a:defRPr sz="20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cxnSp>
        <p:nvCxnSpPr>
          <p:cNvPr id="27" name="Google Shape;27;p27"/>
          <p:cNvCxnSpPr/>
          <p:nvPr/>
        </p:nvCxnSpPr>
        <p:spPr>
          <a:xfrm>
            <a:off x="444500" y="334432"/>
            <a:ext cx="216000" cy="0"/>
          </a:xfrm>
          <a:prstGeom prst="straightConnector1">
            <a:avLst/>
          </a:prstGeom>
          <a:noFill/>
          <a:ln w="25400" cap="flat" cmpd="sng">
            <a:solidFill>
              <a:srgbClr val="0091FF"/>
            </a:solidFill>
            <a:prstDash val="solid"/>
            <a:miter lim="800000"/>
            <a:headEnd type="none" w="sm" len="sm"/>
            <a:tailEnd type="none" w="sm" len="sm"/>
          </a:ln>
        </p:spPr>
      </p:cxnSp>
      <p:sp>
        <p:nvSpPr>
          <p:cNvPr id="28" name="Google Shape;28;p27"/>
          <p:cNvSpPr/>
          <p:nvPr/>
        </p:nvSpPr>
        <p:spPr>
          <a:xfrm rot="10800000" flipH="1">
            <a:off x="5" y="0"/>
            <a:ext cx="133657" cy="3775000"/>
          </a:xfrm>
          <a:custGeom>
            <a:avLst/>
            <a:gdLst/>
            <a:ahLst/>
            <a:cxnLst/>
            <a:rect l="l" t="t" r="r" b="b"/>
            <a:pathLst>
              <a:path w="100243" h="2831250" extrusionOk="0">
                <a:moveTo>
                  <a:pt x="0" y="0"/>
                </a:moveTo>
                <a:lnTo>
                  <a:pt x="100243" y="142875"/>
                </a:lnTo>
                <a:lnTo>
                  <a:pt x="100243" y="2831250"/>
                </a:lnTo>
                <a:lnTo>
                  <a:pt x="0" y="2831250"/>
                </a:lnTo>
                <a:lnTo>
                  <a:pt x="0" y="0"/>
                </a:lnTo>
                <a:close/>
              </a:path>
            </a:pathLst>
          </a:custGeom>
          <a:solidFill>
            <a:schemeClr val="accent1"/>
          </a:solidFill>
          <a:ln>
            <a:noFill/>
          </a:ln>
        </p:spPr>
        <p:txBody>
          <a:bodyPr spcFirstLastPara="1" wrap="square" lIns="121900" tIns="60951" rIns="121900" bIns="60951" anchor="ctr" anchorCtr="0">
            <a:noAutofit/>
          </a:bodyPr>
          <a:lstStyle/>
          <a:p>
            <a:pPr marL="0" marR="0" lvl="0" indent="0" algn="ctr" rtl="0">
              <a:lnSpc>
                <a:spcPct val="100000"/>
              </a:lnSpc>
              <a:spcBef>
                <a:spcPts val="0"/>
              </a:spcBef>
              <a:spcAft>
                <a:spcPts val="0"/>
              </a:spcAft>
              <a:buClr>
                <a:srgbClr val="000000"/>
              </a:buClr>
              <a:buSzPts val="2489"/>
              <a:buFont typeface="Arial"/>
              <a:buNone/>
            </a:pPr>
            <a:endParaRPr sz="2489" b="0" i="0" u="none" strike="noStrike" cap="none">
              <a:solidFill>
                <a:schemeClr val="lt1"/>
              </a:solidFill>
              <a:latin typeface="Montserrat"/>
              <a:ea typeface="Montserrat"/>
              <a:cs typeface="Montserrat"/>
              <a:sym typeface="Montserrat"/>
            </a:endParaRPr>
          </a:p>
        </p:txBody>
      </p:sp>
      <p:sp>
        <p:nvSpPr>
          <p:cNvPr id="29" name="Google Shape;29;p27"/>
          <p:cNvSpPr/>
          <p:nvPr/>
        </p:nvSpPr>
        <p:spPr>
          <a:xfrm>
            <a:off x="5" y="3083000"/>
            <a:ext cx="133657" cy="3775000"/>
          </a:xfrm>
          <a:custGeom>
            <a:avLst/>
            <a:gdLst/>
            <a:ahLst/>
            <a:cxnLst/>
            <a:rect l="l" t="t" r="r" b="b"/>
            <a:pathLst>
              <a:path w="100243" h="2831250" extrusionOk="0">
                <a:moveTo>
                  <a:pt x="0" y="0"/>
                </a:moveTo>
                <a:lnTo>
                  <a:pt x="100243" y="142875"/>
                </a:lnTo>
                <a:lnTo>
                  <a:pt x="100243" y="2831250"/>
                </a:lnTo>
                <a:lnTo>
                  <a:pt x="0" y="2831250"/>
                </a:lnTo>
                <a:lnTo>
                  <a:pt x="0" y="0"/>
                </a:lnTo>
                <a:close/>
              </a:path>
            </a:pathLst>
          </a:custGeom>
          <a:solidFill>
            <a:srgbClr val="66BDFF"/>
          </a:solidFill>
          <a:ln>
            <a:noFill/>
          </a:ln>
        </p:spPr>
        <p:txBody>
          <a:bodyPr spcFirstLastPara="1" wrap="square" lIns="121900" tIns="60951" rIns="121900" bIns="60951" anchor="ctr" anchorCtr="0">
            <a:noAutofit/>
          </a:bodyPr>
          <a:lstStyle/>
          <a:p>
            <a:pPr marL="0" marR="0" lvl="0" indent="0" algn="ctr" rtl="0">
              <a:lnSpc>
                <a:spcPct val="100000"/>
              </a:lnSpc>
              <a:spcBef>
                <a:spcPts val="0"/>
              </a:spcBef>
              <a:spcAft>
                <a:spcPts val="0"/>
              </a:spcAft>
              <a:buClr>
                <a:srgbClr val="000000"/>
              </a:buClr>
              <a:buSzPts val="2489"/>
              <a:buFont typeface="Arial"/>
              <a:buNone/>
            </a:pPr>
            <a:endParaRPr sz="2489" b="0" i="0" u="none" strike="noStrike" cap="none">
              <a:solidFill>
                <a:schemeClr val="lt1"/>
              </a:solidFill>
              <a:latin typeface="Montserrat"/>
              <a:ea typeface="Montserrat"/>
              <a:cs typeface="Montserrat"/>
              <a:sym typeface="Montserrat"/>
            </a:endParaRPr>
          </a:p>
        </p:txBody>
      </p:sp>
      <p:sp>
        <p:nvSpPr>
          <p:cNvPr id="30" name="Google Shape;30;p27"/>
          <p:cNvSpPr txBox="1">
            <a:spLocks noGrp="1"/>
          </p:cNvSpPr>
          <p:nvPr>
            <p:ph type="body" idx="1"/>
          </p:nvPr>
        </p:nvSpPr>
        <p:spPr>
          <a:xfrm>
            <a:off x="444500" y="2016655"/>
            <a:ext cx="5448301" cy="664284"/>
          </a:xfrm>
          <a:prstGeom prst="rect">
            <a:avLst/>
          </a:prstGeom>
          <a:noFill/>
          <a:ln>
            <a:noFill/>
          </a:ln>
        </p:spPr>
        <p:txBody>
          <a:bodyPr spcFirstLastPara="1" wrap="square" lIns="0" tIns="0" rIns="0" bIns="0" anchor="t" anchorCtr="0">
            <a:noAutofit/>
          </a:bodyPr>
          <a:lstStyle>
            <a:lvl1pPr marL="457189" marR="0" lvl="0" indent="-228594" algn="l" rtl="0">
              <a:lnSpc>
                <a:spcPct val="90000"/>
              </a:lnSpc>
              <a:spcBef>
                <a:spcPts val="1333"/>
              </a:spcBef>
              <a:spcAft>
                <a:spcPts val="0"/>
              </a:spcAft>
              <a:buClr>
                <a:srgbClr val="66BDFF"/>
              </a:buClr>
              <a:buSzPts val="1200"/>
              <a:buFont typeface="Arial"/>
              <a:buNone/>
              <a:defRPr sz="1200" b="1" i="0" u="none" strike="noStrike" cap="none">
                <a:solidFill>
                  <a:srgbClr val="66BDFF"/>
                </a:solidFill>
                <a:latin typeface="Montserrat"/>
                <a:ea typeface="Montserrat"/>
                <a:cs typeface="Montserrat"/>
                <a:sym typeface="Montserrat"/>
              </a:defRPr>
            </a:lvl1pPr>
            <a:lvl2pPr marL="914377" marR="0" lvl="1" indent="-228594" algn="l" rtl="0">
              <a:lnSpc>
                <a:spcPct val="90000"/>
              </a:lnSpc>
              <a:spcBef>
                <a:spcPts val="667"/>
              </a:spcBef>
              <a:spcAft>
                <a:spcPts val="0"/>
              </a:spcAft>
              <a:buClr>
                <a:schemeClr val="dk2"/>
              </a:buClr>
              <a:buSzPts val="1100"/>
              <a:buFont typeface="Arial"/>
              <a:buNone/>
              <a:defRPr sz="1100" b="0" i="0" u="none" strike="noStrike" cap="none">
                <a:solidFill>
                  <a:schemeClr val="dk2"/>
                </a:solidFill>
                <a:latin typeface="Montserrat"/>
                <a:ea typeface="Montserrat"/>
                <a:cs typeface="Montserrat"/>
                <a:sym typeface="Montserrat"/>
              </a:defRPr>
            </a:lvl2pPr>
            <a:lvl3pPr marL="1371566" marR="0" lvl="2" indent="-298443" algn="l" rtl="0">
              <a:lnSpc>
                <a:spcPct val="90000"/>
              </a:lnSpc>
              <a:spcBef>
                <a:spcPts val="667"/>
              </a:spcBef>
              <a:spcAft>
                <a:spcPts val="0"/>
              </a:spcAft>
              <a:buClr>
                <a:srgbClr val="66BDFF"/>
              </a:buClr>
              <a:buSzPts val="1100"/>
              <a:buFont typeface="Arial"/>
              <a:buChar char="•"/>
              <a:defRPr sz="1100" b="0" i="0" u="none" strike="noStrike" cap="none">
                <a:solidFill>
                  <a:schemeClr val="dk2"/>
                </a:solidFill>
                <a:latin typeface="Montserrat"/>
                <a:ea typeface="Montserrat"/>
                <a:cs typeface="Montserrat"/>
                <a:sym typeface="Montserrat"/>
              </a:defRPr>
            </a:lvl3pPr>
            <a:lvl4pPr marL="1828754" marR="0" lvl="3" indent="-228594" algn="l" rtl="0">
              <a:lnSpc>
                <a:spcPct val="90000"/>
              </a:lnSpc>
              <a:spcBef>
                <a:spcPts val="667"/>
              </a:spcBef>
              <a:spcAft>
                <a:spcPts val="0"/>
              </a:spcAft>
              <a:buClr>
                <a:schemeClr val="dk1"/>
              </a:buClr>
              <a:buSzPts val="1200"/>
              <a:buFont typeface="Arial"/>
              <a:buNone/>
              <a:defRPr sz="1200" b="0" i="0" u="none" strike="noStrike" cap="none">
                <a:solidFill>
                  <a:schemeClr val="dk1"/>
                </a:solidFill>
                <a:latin typeface="Montserrat"/>
                <a:ea typeface="Montserrat"/>
                <a:cs typeface="Montserrat"/>
                <a:sym typeface="Montserrat"/>
              </a:defRPr>
            </a:lvl4pPr>
            <a:lvl5pPr marL="2285943" marR="0" lvl="4" indent="-228594" algn="l" rtl="0">
              <a:lnSpc>
                <a:spcPct val="90000"/>
              </a:lnSpc>
              <a:spcBef>
                <a:spcPts val="667"/>
              </a:spcBef>
              <a:spcAft>
                <a:spcPts val="0"/>
              </a:spcAft>
              <a:buClr>
                <a:schemeClr val="dk1"/>
              </a:buClr>
              <a:buSzPts val="1200"/>
              <a:buFont typeface="Arial"/>
              <a:buNone/>
              <a:defRPr sz="1200" b="0" i="0" u="none" strike="noStrike" cap="none">
                <a:solidFill>
                  <a:schemeClr val="dk1"/>
                </a:solidFill>
                <a:latin typeface="Montserrat"/>
                <a:ea typeface="Montserrat"/>
                <a:cs typeface="Montserrat"/>
                <a:sym typeface="Montserrat"/>
              </a:defRPr>
            </a:lvl5pPr>
            <a:lvl6pPr marL="2743131" marR="0" lvl="5" indent="-38099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Montserrat"/>
                <a:ea typeface="Montserrat"/>
                <a:cs typeface="Montserrat"/>
                <a:sym typeface="Montserrat"/>
              </a:defRPr>
            </a:lvl6pPr>
            <a:lvl7pPr marL="3200320" marR="0" lvl="6" indent="-38099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Montserrat"/>
                <a:ea typeface="Montserrat"/>
                <a:cs typeface="Montserrat"/>
                <a:sym typeface="Montserrat"/>
              </a:defRPr>
            </a:lvl7pPr>
            <a:lvl8pPr marL="3657509" marR="0" lvl="7" indent="-38099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Montserrat"/>
                <a:ea typeface="Montserrat"/>
                <a:cs typeface="Montserrat"/>
                <a:sym typeface="Montserrat"/>
              </a:defRPr>
            </a:lvl8pPr>
            <a:lvl9pPr marL="4114697" marR="0" lvl="8" indent="-38099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Montserrat"/>
                <a:ea typeface="Montserrat"/>
                <a:cs typeface="Montserrat"/>
                <a:sym typeface="Montserrat"/>
              </a:defRPr>
            </a:lvl9pPr>
          </a:lstStyle>
          <a:p>
            <a:endParaRPr/>
          </a:p>
        </p:txBody>
      </p:sp>
      <p:sp>
        <p:nvSpPr>
          <p:cNvPr id="31" name="Google Shape;31;p27"/>
          <p:cNvSpPr txBox="1">
            <a:spLocks noGrp="1"/>
          </p:cNvSpPr>
          <p:nvPr>
            <p:ph type="body" idx="2"/>
          </p:nvPr>
        </p:nvSpPr>
        <p:spPr>
          <a:xfrm>
            <a:off x="6362700" y="2016655"/>
            <a:ext cx="5448301" cy="664284"/>
          </a:xfrm>
          <a:prstGeom prst="rect">
            <a:avLst/>
          </a:prstGeom>
          <a:noFill/>
          <a:ln>
            <a:noFill/>
          </a:ln>
        </p:spPr>
        <p:txBody>
          <a:bodyPr spcFirstLastPara="1" wrap="square" lIns="0" tIns="0" rIns="0" bIns="0" anchor="t" anchorCtr="0">
            <a:noAutofit/>
          </a:bodyPr>
          <a:lstStyle>
            <a:lvl1pPr marL="457189" marR="0" lvl="0" indent="-228594" algn="l" rtl="0">
              <a:lnSpc>
                <a:spcPct val="90000"/>
              </a:lnSpc>
              <a:spcBef>
                <a:spcPts val="1333"/>
              </a:spcBef>
              <a:spcAft>
                <a:spcPts val="0"/>
              </a:spcAft>
              <a:buClr>
                <a:srgbClr val="66BDFF"/>
              </a:buClr>
              <a:buSzPts val="1200"/>
              <a:buFont typeface="Arial"/>
              <a:buNone/>
              <a:defRPr sz="1200" b="1" i="0" u="none" strike="noStrike" cap="none">
                <a:solidFill>
                  <a:srgbClr val="66BDFF"/>
                </a:solidFill>
                <a:latin typeface="Montserrat"/>
                <a:ea typeface="Montserrat"/>
                <a:cs typeface="Montserrat"/>
                <a:sym typeface="Montserrat"/>
              </a:defRPr>
            </a:lvl1pPr>
            <a:lvl2pPr marL="914377" marR="0" lvl="1" indent="-228594" algn="l" rtl="0">
              <a:lnSpc>
                <a:spcPct val="90000"/>
              </a:lnSpc>
              <a:spcBef>
                <a:spcPts val="667"/>
              </a:spcBef>
              <a:spcAft>
                <a:spcPts val="0"/>
              </a:spcAft>
              <a:buClr>
                <a:schemeClr val="dk2"/>
              </a:buClr>
              <a:buSzPts val="1100"/>
              <a:buFont typeface="Arial"/>
              <a:buNone/>
              <a:defRPr sz="1100" b="0" i="0" u="none" strike="noStrike" cap="none">
                <a:solidFill>
                  <a:schemeClr val="dk2"/>
                </a:solidFill>
                <a:latin typeface="Montserrat"/>
                <a:ea typeface="Montserrat"/>
                <a:cs typeface="Montserrat"/>
                <a:sym typeface="Montserrat"/>
              </a:defRPr>
            </a:lvl2pPr>
            <a:lvl3pPr marL="1371566" marR="0" lvl="2" indent="-298443" algn="l" rtl="0">
              <a:lnSpc>
                <a:spcPct val="90000"/>
              </a:lnSpc>
              <a:spcBef>
                <a:spcPts val="667"/>
              </a:spcBef>
              <a:spcAft>
                <a:spcPts val="0"/>
              </a:spcAft>
              <a:buClr>
                <a:srgbClr val="66BDFF"/>
              </a:buClr>
              <a:buSzPts val="1100"/>
              <a:buFont typeface="Arial"/>
              <a:buChar char="•"/>
              <a:defRPr sz="1100" b="0" i="0" u="none" strike="noStrike" cap="none">
                <a:solidFill>
                  <a:schemeClr val="dk2"/>
                </a:solidFill>
                <a:latin typeface="Montserrat"/>
                <a:ea typeface="Montserrat"/>
                <a:cs typeface="Montserrat"/>
                <a:sym typeface="Montserrat"/>
              </a:defRPr>
            </a:lvl3pPr>
            <a:lvl4pPr marL="1828754" marR="0" lvl="3" indent="-228594" algn="l" rtl="0">
              <a:lnSpc>
                <a:spcPct val="90000"/>
              </a:lnSpc>
              <a:spcBef>
                <a:spcPts val="667"/>
              </a:spcBef>
              <a:spcAft>
                <a:spcPts val="0"/>
              </a:spcAft>
              <a:buClr>
                <a:schemeClr val="dk1"/>
              </a:buClr>
              <a:buSzPts val="1200"/>
              <a:buFont typeface="Arial"/>
              <a:buNone/>
              <a:defRPr sz="1200" b="0" i="0" u="none" strike="noStrike" cap="none">
                <a:solidFill>
                  <a:schemeClr val="dk1"/>
                </a:solidFill>
                <a:latin typeface="Montserrat"/>
                <a:ea typeface="Montserrat"/>
                <a:cs typeface="Montserrat"/>
                <a:sym typeface="Montserrat"/>
              </a:defRPr>
            </a:lvl4pPr>
            <a:lvl5pPr marL="2285943" marR="0" lvl="4" indent="-228594" algn="l" rtl="0">
              <a:lnSpc>
                <a:spcPct val="90000"/>
              </a:lnSpc>
              <a:spcBef>
                <a:spcPts val="667"/>
              </a:spcBef>
              <a:spcAft>
                <a:spcPts val="0"/>
              </a:spcAft>
              <a:buClr>
                <a:schemeClr val="dk1"/>
              </a:buClr>
              <a:buSzPts val="1200"/>
              <a:buFont typeface="Arial"/>
              <a:buNone/>
              <a:defRPr sz="1200" b="0" i="0" u="none" strike="noStrike" cap="none">
                <a:solidFill>
                  <a:schemeClr val="dk1"/>
                </a:solidFill>
                <a:latin typeface="Montserrat"/>
                <a:ea typeface="Montserrat"/>
                <a:cs typeface="Montserrat"/>
                <a:sym typeface="Montserrat"/>
              </a:defRPr>
            </a:lvl5pPr>
            <a:lvl6pPr marL="2743131" marR="0" lvl="5" indent="-38099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Montserrat"/>
                <a:ea typeface="Montserrat"/>
                <a:cs typeface="Montserrat"/>
                <a:sym typeface="Montserrat"/>
              </a:defRPr>
            </a:lvl6pPr>
            <a:lvl7pPr marL="3200320" marR="0" lvl="6" indent="-38099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Montserrat"/>
                <a:ea typeface="Montserrat"/>
                <a:cs typeface="Montserrat"/>
                <a:sym typeface="Montserrat"/>
              </a:defRPr>
            </a:lvl7pPr>
            <a:lvl8pPr marL="3657509" marR="0" lvl="7" indent="-38099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Montserrat"/>
                <a:ea typeface="Montserrat"/>
                <a:cs typeface="Montserrat"/>
                <a:sym typeface="Montserrat"/>
              </a:defRPr>
            </a:lvl8pPr>
            <a:lvl9pPr marL="4114697" marR="0" lvl="8" indent="-38099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Montserrat"/>
                <a:ea typeface="Montserrat"/>
                <a:cs typeface="Montserrat"/>
                <a:sym typeface="Montserrat"/>
              </a:defRPr>
            </a:lvl9pPr>
          </a:lstStyle>
          <a:p>
            <a:endParaRPr/>
          </a:p>
        </p:txBody>
      </p:sp>
      <p:sp>
        <p:nvSpPr>
          <p:cNvPr id="32" name="Google Shape;32;p27"/>
          <p:cNvSpPr txBox="1"/>
          <p:nvPr/>
        </p:nvSpPr>
        <p:spPr>
          <a:xfrm>
            <a:off x="11552651" y="6557760"/>
            <a:ext cx="258084" cy="16927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Arial"/>
              <a:buNone/>
            </a:pPr>
            <a:fld id="{00000000-1234-1234-1234-123412341234}" type="slidenum">
              <a:rPr lang="fr-FR" sz="1100" b="0" i="0" u="none" strike="noStrike" cap="none">
                <a:solidFill>
                  <a:schemeClr val="dk2"/>
                </a:solidFill>
                <a:latin typeface="Montserrat"/>
                <a:ea typeface="Montserrat"/>
                <a:cs typeface="Montserrat"/>
                <a:sym typeface="Montserrat"/>
              </a:rPr>
              <a:pPr marL="0" marR="0" lvl="0" indent="0" algn="ctr" rtl="0">
                <a:lnSpc>
                  <a:spcPct val="100000"/>
                </a:lnSpc>
                <a:spcBef>
                  <a:spcPts val="0"/>
                </a:spcBef>
                <a:spcAft>
                  <a:spcPts val="0"/>
                </a:spcAft>
                <a:buClr>
                  <a:srgbClr val="000000"/>
                </a:buClr>
                <a:buSzPts val="1100"/>
                <a:buFont typeface="Arial"/>
                <a:buNone/>
              </a:pPr>
              <a:t>‹N°›</a:t>
            </a:fld>
            <a:endParaRPr sz="1100" b="0" i="0" u="none" strike="noStrike" cap="none">
              <a:solidFill>
                <a:schemeClr val="dk2"/>
              </a:solidFill>
              <a:latin typeface="Montserrat"/>
              <a:ea typeface="Montserrat"/>
              <a:cs typeface="Montserrat"/>
              <a:sym typeface="Montserrat"/>
            </a:endParaRPr>
          </a:p>
        </p:txBody>
      </p:sp>
      <p:sp>
        <p:nvSpPr>
          <p:cNvPr id="33" name="Google Shape;33;p27"/>
          <p:cNvSpPr txBox="1">
            <a:spLocks noGrp="1"/>
          </p:cNvSpPr>
          <p:nvPr>
            <p:ph type="body" idx="3"/>
          </p:nvPr>
        </p:nvSpPr>
        <p:spPr>
          <a:xfrm>
            <a:off x="444498" y="1102787"/>
            <a:ext cx="11366500" cy="193899"/>
          </a:xfrm>
          <a:prstGeom prst="rect">
            <a:avLst/>
          </a:prstGeom>
          <a:noFill/>
          <a:ln>
            <a:noFill/>
          </a:ln>
        </p:spPr>
        <p:txBody>
          <a:bodyPr spcFirstLastPara="1" wrap="square" lIns="0" tIns="0" rIns="0" bIns="0" anchor="t" anchorCtr="0">
            <a:noAutofit/>
          </a:bodyPr>
          <a:lstStyle>
            <a:lvl1pPr marL="457189" marR="0" lvl="0" indent="-228594" algn="l" rtl="0">
              <a:lnSpc>
                <a:spcPct val="90000"/>
              </a:lnSpc>
              <a:spcBef>
                <a:spcPts val="1333"/>
              </a:spcBef>
              <a:spcAft>
                <a:spcPts val="0"/>
              </a:spcAft>
              <a:buClr>
                <a:schemeClr val="dk2"/>
              </a:buClr>
              <a:buSzPts val="1400"/>
              <a:buFont typeface="Arial"/>
              <a:buNone/>
              <a:defRPr sz="1400" b="0" i="0" u="none" strike="noStrike" cap="none">
                <a:solidFill>
                  <a:schemeClr val="dk2"/>
                </a:solidFill>
                <a:latin typeface="Montserrat"/>
                <a:ea typeface="Montserrat"/>
                <a:cs typeface="Montserrat"/>
                <a:sym typeface="Montserrat"/>
              </a:defRPr>
            </a:lvl1pPr>
            <a:lvl2pPr marL="914377" marR="0" lvl="1" indent="-228594" algn="l" rtl="0">
              <a:lnSpc>
                <a:spcPct val="90000"/>
              </a:lnSpc>
              <a:spcBef>
                <a:spcPts val="667"/>
              </a:spcBef>
              <a:spcAft>
                <a:spcPts val="0"/>
              </a:spcAft>
              <a:buClr>
                <a:schemeClr val="dk2"/>
              </a:buClr>
              <a:buSzPts val="1200"/>
              <a:buFont typeface="Arial"/>
              <a:buNone/>
              <a:defRPr sz="1200" b="0" i="0" u="none" strike="noStrike" cap="none">
                <a:solidFill>
                  <a:schemeClr val="dk2"/>
                </a:solidFill>
                <a:latin typeface="Montserrat"/>
                <a:ea typeface="Montserrat"/>
                <a:cs typeface="Montserrat"/>
                <a:sym typeface="Montserrat"/>
              </a:defRPr>
            </a:lvl2pPr>
            <a:lvl3pPr marL="1371566" marR="0" lvl="2" indent="-304792" algn="l" rtl="0">
              <a:lnSpc>
                <a:spcPct val="90000"/>
              </a:lnSpc>
              <a:spcBef>
                <a:spcPts val="667"/>
              </a:spcBef>
              <a:spcAft>
                <a:spcPts val="0"/>
              </a:spcAft>
              <a:buClr>
                <a:schemeClr val="accent5"/>
              </a:buClr>
              <a:buSzPts val="1200"/>
              <a:buFont typeface="Arial"/>
              <a:buChar char="•"/>
              <a:defRPr sz="1200" b="0" i="0" u="none" strike="noStrike" cap="none">
                <a:solidFill>
                  <a:schemeClr val="dk2"/>
                </a:solidFill>
                <a:latin typeface="Montserrat"/>
                <a:ea typeface="Montserrat"/>
                <a:cs typeface="Montserrat"/>
                <a:sym typeface="Montserrat"/>
              </a:defRPr>
            </a:lvl3pPr>
            <a:lvl4pPr marL="1828754" marR="0" lvl="3" indent="-228594" algn="l" rtl="0">
              <a:lnSpc>
                <a:spcPct val="90000"/>
              </a:lnSpc>
              <a:spcBef>
                <a:spcPts val="667"/>
              </a:spcBef>
              <a:spcAft>
                <a:spcPts val="0"/>
              </a:spcAft>
              <a:buClr>
                <a:schemeClr val="dk1"/>
              </a:buClr>
              <a:buSzPts val="1200"/>
              <a:buFont typeface="Arial"/>
              <a:buNone/>
              <a:defRPr sz="1200" b="0" i="0" u="none" strike="noStrike" cap="none">
                <a:solidFill>
                  <a:schemeClr val="dk1"/>
                </a:solidFill>
                <a:latin typeface="Montserrat"/>
                <a:ea typeface="Montserrat"/>
                <a:cs typeface="Montserrat"/>
                <a:sym typeface="Montserrat"/>
              </a:defRPr>
            </a:lvl4pPr>
            <a:lvl5pPr marL="2285943" marR="0" lvl="4" indent="-228594" algn="l" rtl="0">
              <a:lnSpc>
                <a:spcPct val="90000"/>
              </a:lnSpc>
              <a:spcBef>
                <a:spcPts val="667"/>
              </a:spcBef>
              <a:spcAft>
                <a:spcPts val="0"/>
              </a:spcAft>
              <a:buClr>
                <a:schemeClr val="dk1"/>
              </a:buClr>
              <a:buSzPts val="1200"/>
              <a:buFont typeface="Arial"/>
              <a:buNone/>
              <a:defRPr sz="1200" b="0" i="0" u="none" strike="noStrike" cap="none">
                <a:solidFill>
                  <a:schemeClr val="dk1"/>
                </a:solidFill>
                <a:latin typeface="Montserrat"/>
                <a:ea typeface="Montserrat"/>
                <a:cs typeface="Montserrat"/>
                <a:sym typeface="Montserrat"/>
              </a:defRPr>
            </a:lvl5pPr>
            <a:lvl6pPr marL="2743131" marR="0" lvl="5" indent="-38099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Montserrat"/>
                <a:ea typeface="Montserrat"/>
                <a:cs typeface="Montserrat"/>
                <a:sym typeface="Montserrat"/>
              </a:defRPr>
            </a:lvl6pPr>
            <a:lvl7pPr marL="3200320" marR="0" lvl="6" indent="-38099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Montserrat"/>
                <a:ea typeface="Montserrat"/>
                <a:cs typeface="Montserrat"/>
                <a:sym typeface="Montserrat"/>
              </a:defRPr>
            </a:lvl7pPr>
            <a:lvl8pPr marL="3657509" marR="0" lvl="7" indent="-38099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Montserrat"/>
                <a:ea typeface="Montserrat"/>
                <a:cs typeface="Montserrat"/>
                <a:sym typeface="Montserrat"/>
              </a:defRPr>
            </a:lvl8pPr>
            <a:lvl9pPr marL="4114697" marR="0" lvl="8" indent="-38099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Montserrat"/>
                <a:ea typeface="Montserrat"/>
                <a:cs typeface="Montserrat"/>
                <a:sym typeface="Montserrat"/>
              </a:defRPr>
            </a:lvl9pPr>
          </a:lstStyle>
          <a:p>
            <a:endParaRPr/>
          </a:p>
        </p:txBody>
      </p:sp>
      <p:sp>
        <p:nvSpPr>
          <p:cNvPr id="14" name="Google Shape;1374;p4">
            <a:extLst>
              <a:ext uri="{FF2B5EF4-FFF2-40B4-BE49-F238E27FC236}">
                <a16:creationId xmlns:a16="http://schemas.microsoft.com/office/drawing/2014/main" id="{A51EDD0D-0885-4833-B8CA-6F587F128077}"/>
              </a:ext>
            </a:extLst>
          </p:cNvPr>
          <p:cNvSpPr txBox="1">
            <a:spLocks noGrp="1"/>
          </p:cNvSpPr>
          <p:nvPr>
            <p:ph type="ftr" idx="11"/>
          </p:nvPr>
        </p:nvSpPr>
        <p:spPr>
          <a:xfrm>
            <a:off x="8235537" y="6484072"/>
            <a:ext cx="3024000" cy="302809"/>
          </a:xfrm>
          <a:prstGeom prst="rect">
            <a:avLst/>
          </a:prstGeom>
          <a:noFill/>
          <a:ln>
            <a:noFill/>
          </a:ln>
        </p:spPr>
        <p:txBody>
          <a:bodyPr spcFirstLastPara="1" wrap="square" lIns="0" tIns="0" rIns="0" bIns="0" anchor="ctr" anchorCtr="0">
            <a:noAutofit/>
          </a:bodyPr>
          <a:lstStyle>
            <a:lvl1pPr algn="ctr">
              <a:defRPr/>
            </a:lvl1pPr>
          </a:lstStyle>
          <a:p>
            <a:r>
              <a:rPr lang="fr-FR" sz="1100">
                <a:solidFill>
                  <a:schemeClr val="dk2"/>
                </a:solidFill>
                <a:latin typeface="Montserrat"/>
              </a:rPr>
              <a:t>Confidentiel – Intégration Green Speed</a:t>
            </a:r>
          </a:p>
        </p:txBody>
      </p:sp>
    </p:spTree>
    <p:extLst>
      <p:ext uri="{BB962C8B-B14F-4D97-AF65-F5344CB8AC3E}">
        <p14:creationId xmlns:p14="http://schemas.microsoft.com/office/powerpoint/2010/main" val="140603672"/>
      </p:ext>
    </p:extLst>
  </p:cSld>
  <p:clrMapOvr>
    <a:masterClrMapping/>
  </p:clrMapOvr>
  <p:extLst>
    <p:ext uri="{DCECCB84-F9BA-43D5-87BE-67443E8EF086}">
      <p15:sldGuideLst xmlns:p15="http://schemas.microsoft.com/office/powerpoint/2012/main">
        <p15:guide id="1" orient="horz" pos="1253">
          <p15:clr>
            <a:srgbClr val="FBAE40"/>
          </p15:clr>
        </p15:guide>
        <p15:guide id="2" pos="279">
          <p15:clr>
            <a:srgbClr val="FBAE40"/>
          </p15:clr>
        </p15:guide>
        <p15:guide id="3" orient="horz" pos="4042">
          <p15:clr>
            <a:srgbClr val="FBAE40"/>
          </p15:clr>
        </p15:guide>
        <p15:guide id="4" pos="7446">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alan Consulting 3">
  <p:cSld name="Talan Consulting 3">
    <p:spTree>
      <p:nvGrpSpPr>
        <p:cNvPr id="1" name="Shape 177"/>
        <p:cNvGrpSpPr/>
        <p:nvPr/>
      </p:nvGrpSpPr>
      <p:grpSpPr>
        <a:xfrm>
          <a:off x="0" y="0"/>
          <a:ext cx="0" cy="0"/>
          <a:chOff x="0" y="0"/>
          <a:chExt cx="0" cy="0"/>
        </a:xfrm>
      </p:grpSpPr>
      <p:pic>
        <p:nvPicPr>
          <p:cNvPr id="178" name="Google Shape;178;p15"/>
          <p:cNvPicPr preferRelativeResize="0">
            <a:picLocks noChangeAspect="1"/>
          </p:cNvPicPr>
          <p:nvPr/>
        </p:nvPicPr>
        <p:blipFill rotWithShape="1">
          <a:blip r:embed="rId2">
            <a:alphaModFix/>
          </a:blip>
          <a:srcRect/>
          <a:stretch/>
        </p:blipFill>
        <p:spPr>
          <a:xfrm>
            <a:off x="10833914" y="322411"/>
            <a:ext cx="1094684" cy="522753"/>
          </a:xfrm>
          <a:prstGeom prst="rect">
            <a:avLst/>
          </a:prstGeom>
          <a:noFill/>
          <a:ln>
            <a:noFill/>
          </a:ln>
        </p:spPr>
      </p:pic>
      <p:sp>
        <p:nvSpPr>
          <p:cNvPr id="179" name="Google Shape;179;p15"/>
          <p:cNvSpPr txBox="1">
            <a:spLocks noGrp="1"/>
          </p:cNvSpPr>
          <p:nvPr>
            <p:ph type="title"/>
          </p:nvPr>
        </p:nvSpPr>
        <p:spPr>
          <a:xfrm>
            <a:off x="444499" y="505303"/>
            <a:ext cx="9900000" cy="276999"/>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accent5"/>
              </a:buClr>
              <a:buSzPts val="2000"/>
              <a:buFont typeface="Montserrat"/>
              <a:buNone/>
              <a:defRPr sz="2000" b="1" i="0" u="none" strike="noStrike" cap="none">
                <a:solidFill>
                  <a:schemeClr val="accent5"/>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fr-FR"/>
              <a:t>Modifiez le style du titre</a:t>
            </a:r>
            <a:endParaRPr/>
          </a:p>
        </p:txBody>
      </p:sp>
      <p:sp>
        <p:nvSpPr>
          <p:cNvPr id="180" name="Google Shape;180;p15"/>
          <p:cNvSpPr txBox="1">
            <a:spLocks noGrp="1"/>
          </p:cNvSpPr>
          <p:nvPr>
            <p:ph type="body" idx="1"/>
          </p:nvPr>
        </p:nvSpPr>
        <p:spPr>
          <a:xfrm>
            <a:off x="444498" y="1102786"/>
            <a:ext cx="11366500" cy="193899"/>
          </a:xfrm>
          <a:prstGeom prst="rect">
            <a:avLst/>
          </a:prstGeom>
          <a:noFill/>
          <a:ln>
            <a:noFill/>
          </a:ln>
        </p:spPr>
        <p:txBody>
          <a:bodyPr spcFirstLastPara="1" wrap="square" lIns="0" tIns="0" rIns="0" bIns="0" anchor="t" anchorCtr="0">
            <a:noAutofit/>
          </a:bodyPr>
          <a:lstStyle>
            <a:lvl1pPr marL="457200" marR="0" lvl="0" indent="-228600" algn="l" rtl="0">
              <a:lnSpc>
                <a:spcPct val="90000"/>
              </a:lnSpc>
              <a:spcBef>
                <a:spcPts val="1333"/>
              </a:spcBef>
              <a:spcAft>
                <a:spcPts val="0"/>
              </a:spcAft>
              <a:buClr>
                <a:schemeClr val="dk2"/>
              </a:buClr>
              <a:buSzPts val="1400"/>
              <a:buFont typeface="Arial"/>
              <a:buNone/>
              <a:defRPr sz="1400" b="0" i="0" u="none" strike="noStrike" cap="none">
                <a:solidFill>
                  <a:schemeClr val="dk2"/>
                </a:solidFill>
                <a:latin typeface="Montserrat"/>
                <a:ea typeface="Montserrat"/>
                <a:cs typeface="Montserrat"/>
                <a:sym typeface="Montserrat"/>
              </a:defRPr>
            </a:lvl1pPr>
            <a:lvl2pPr marL="914400" marR="0" lvl="1" indent="-228600" algn="l" rtl="0">
              <a:lnSpc>
                <a:spcPct val="90000"/>
              </a:lnSpc>
              <a:spcBef>
                <a:spcPts val="667"/>
              </a:spcBef>
              <a:spcAft>
                <a:spcPts val="0"/>
              </a:spcAft>
              <a:buClr>
                <a:schemeClr val="dk2"/>
              </a:buClr>
              <a:buSzPts val="1200"/>
              <a:buFont typeface="Arial"/>
              <a:buNone/>
              <a:defRPr sz="1200" b="0" i="0" u="none" strike="noStrike" cap="none">
                <a:solidFill>
                  <a:schemeClr val="dk2"/>
                </a:solidFill>
                <a:latin typeface="Montserrat"/>
                <a:ea typeface="Montserrat"/>
                <a:cs typeface="Montserrat"/>
                <a:sym typeface="Montserrat"/>
              </a:defRPr>
            </a:lvl2pPr>
            <a:lvl3pPr marL="1371600" marR="0" lvl="2" indent="-304800" algn="l" rtl="0">
              <a:lnSpc>
                <a:spcPct val="90000"/>
              </a:lnSpc>
              <a:spcBef>
                <a:spcPts val="667"/>
              </a:spcBef>
              <a:spcAft>
                <a:spcPts val="0"/>
              </a:spcAft>
              <a:buClr>
                <a:schemeClr val="accent5"/>
              </a:buClr>
              <a:buSzPts val="1200"/>
              <a:buFont typeface="Arial"/>
              <a:buChar char="•"/>
              <a:defRPr sz="1200" b="0" i="0" u="none" strike="noStrike" cap="none">
                <a:solidFill>
                  <a:schemeClr val="dk2"/>
                </a:solidFill>
                <a:latin typeface="Montserrat"/>
                <a:ea typeface="Montserrat"/>
                <a:cs typeface="Montserrat"/>
                <a:sym typeface="Montserrat"/>
              </a:defRPr>
            </a:lvl3pPr>
            <a:lvl4pPr marL="1828800" marR="0" lvl="3" indent="-228600" algn="l" rtl="0">
              <a:lnSpc>
                <a:spcPct val="90000"/>
              </a:lnSpc>
              <a:spcBef>
                <a:spcPts val="667"/>
              </a:spcBef>
              <a:spcAft>
                <a:spcPts val="0"/>
              </a:spcAft>
              <a:buClr>
                <a:schemeClr val="dk1"/>
              </a:buClr>
              <a:buSzPts val="1200"/>
              <a:buFont typeface="Arial"/>
              <a:buNone/>
              <a:defRPr sz="1200" b="0" i="0" u="none" strike="noStrike" cap="none">
                <a:solidFill>
                  <a:schemeClr val="dk1"/>
                </a:solidFill>
                <a:latin typeface="Montserrat"/>
                <a:ea typeface="Montserrat"/>
                <a:cs typeface="Montserrat"/>
                <a:sym typeface="Montserrat"/>
              </a:defRPr>
            </a:lvl4pPr>
            <a:lvl5pPr marL="2286000" marR="0" lvl="4" indent="-228600" algn="l" rtl="0">
              <a:lnSpc>
                <a:spcPct val="90000"/>
              </a:lnSpc>
              <a:spcBef>
                <a:spcPts val="667"/>
              </a:spcBef>
              <a:spcAft>
                <a:spcPts val="0"/>
              </a:spcAft>
              <a:buClr>
                <a:schemeClr val="dk1"/>
              </a:buClr>
              <a:buSzPts val="1200"/>
              <a:buFont typeface="Arial"/>
              <a:buNone/>
              <a:defRPr sz="1200" b="0" i="0" u="none" strike="noStrike" cap="none">
                <a:solidFill>
                  <a:schemeClr val="dk1"/>
                </a:solidFill>
                <a:latin typeface="Montserrat"/>
                <a:ea typeface="Montserrat"/>
                <a:cs typeface="Montserrat"/>
                <a:sym typeface="Montserrat"/>
              </a:defRPr>
            </a:lvl5pPr>
            <a:lvl6pPr marL="2743200" marR="0" lvl="5"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Montserrat"/>
                <a:ea typeface="Montserrat"/>
                <a:cs typeface="Montserrat"/>
                <a:sym typeface="Montserrat"/>
              </a:defRPr>
            </a:lvl6pPr>
            <a:lvl7pPr marL="3200400" marR="0" lvl="6"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Montserrat"/>
                <a:ea typeface="Montserrat"/>
                <a:cs typeface="Montserrat"/>
                <a:sym typeface="Montserrat"/>
              </a:defRPr>
            </a:lvl7pPr>
            <a:lvl8pPr marL="3657600" marR="0" lvl="7"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Montserrat"/>
                <a:ea typeface="Montserrat"/>
                <a:cs typeface="Montserrat"/>
                <a:sym typeface="Montserrat"/>
              </a:defRPr>
            </a:lvl8pPr>
            <a:lvl9pPr marL="4114800" marR="0" lvl="8"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Montserrat"/>
                <a:ea typeface="Montserrat"/>
                <a:cs typeface="Montserrat"/>
                <a:sym typeface="Montserrat"/>
              </a:defRPr>
            </a:lvl9pPr>
          </a:lstStyle>
          <a:p>
            <a:pPr lvl="0"/>
            <a:r>
              <a:rPr lang="fr-FR"/>
              <a:t>Cliquez pour modifier les styles du texte du masque</a:t>
            </a:r>
          </a:p>
        </p:txBody>
      </p:sp>
      <p:cxnSp>
        <p:nvCxnSpPr>
          <p:cNvPr id="181" name="Google Shape;181;p15"/>
          <p:cNvCxnSpPr/>
          <p:nvPr/>
        </p:nvCxnSpPr>
        <p:spPr>
          <a:xfrm>
            <a:off x="444500" y="334432"/>
            <a:ext cx="216000" cy="0"/>
          </a:xfrm>
          <a:prstGeom prst="straightConnector1">
            <a:avLst/>
          </a:prstGeom>
          <a:noFill/>
          <a:ln w="25400" cap="flat" cmpd="sng">
            <a:solidFill>
              <a:schemeClr val="accent5"/>
            </a:solidFill>
            <a:prstDash val="solid"/>
            <a:miter lim="800000"/>
            <a:headEnd type="none" w="sm" len="sm"/>
            <a:tailEnd type="none" w="sm" len="sm"/>
          </a:ln>
        </p:spPr>
      </p:cxnSp>
      <p:sp>
        <p:nvSpPr>
          <p:cNvPr id="182" name="Google Shape;182;p15"/>
          <p:cNvSpPr/>
          <p:nvPr/>
        </p:nvSpPr>
        <p:spPr>
          <a:xfrm rot="10800000" flipH="1">
            <a:off x="4" y="0"/>
            <a:ext cx="133657" cy="3775000"/>
          </a:xfrm>
          <a:custGeom>
            <a:avLst/>
            <a:gdLst/>
            <a:ahLst/>
            <a:cxnLst/>
            <a:rect l="l" t="t" r="r" b="b"/>
            <a:pathLst>
              <a:path w="100243" h="2831250" extrusionOk="0">
                <a:moveTo>
                  <a:pt x="0" y="0"/>
                </a:moveTo>
                <a:lnTo>
                  <a:pt x="100243" y="142875"/>
                </a:lnTo>
                <a:lnTo>
                  <a:pt x="100243" y="2831250"/>
                </a:lnTo>
                <a:lnTo>
                  <a:pt x="0" y="2831250"/>
                </a:lnTo>
                <a:lnTo>
                  <a:pt x="0" y="0"/>
                </a:lnTo>
                <a:close/>
              </a:path>
            </a:pathLst>
          </a:custGeom>
          <a:solidFill>
            <a:schemeClr val="accent5"/>
          </a:solidFill>
          <a:ln>
            <a:noFill/>
          </a:ln>
        </p:spPr>
        <p:txBody>
          <a:bodyPr spcFirstLastPara="1" wrap="square" lIns="121900" tIns="60950" rIns="121900" bIns="60950" anchor="ctr" anchorCtr="0">
            <a:noAutofit/>
          </a:bodyPr>
          <a:lstStyle/>
          <a:p>
            <a:pPr marL="0" marR="0" lvl="0" indent="0" algn="ctr" rtl="0">
              <a:spcBef>
                <a:spcPts val="0"/>
              </a:spcBef>
              <a:spcAft>
                <a:spcPts val="0"/>
              </a:spcAft>
              <a:buNone/>
            </a:pPr>
            <a:endParaRPr sz="2489">
              <a:solidFill>
                <a:schemeClr val="lt1"/>
              </a:solidFill>
              <a:latin typeface="Montserrat"/>
              <a:ea typeface="Montserrat"/>
              <a:cs typeface="Montserrat"/>
              <a:sym typeface="Montserrat"/>
            </a:endParaRPr>
          </a:p>
        </p:txBody>
      </p:sp>
      <p:sp>
        <p:nvSpPr>
          <p:cNvPr id="183" name="Google Shape;183;p15"/>
          <p:cNvSpPr/>
          <p:nvPr/>
        </p:nvSpPr>
        <p:spPr>
          <a:xfrm>
            <a:off x="4" y="3083000"/>
            <a:ext cx="133657" cy="3775000"/>
          </a:xfrm>
          <a:custGeom>
            <a:avLst/>
            <a:gdLst/>
            <a:ahLst/>
            <a:cxnLst/>
            <a:rect l="l" t="t" r="r" b="b"/>
            <a:pathLst>
              <a:path w="100243" h="2831250" extrusionOk="0">
                <a:moveTo>
                  <a:pt x="0" y="0"/>
                </a:moveTo>
                <a:lnTo>
                  <a:pt x="100243" y="142875"/>
                </a:lnTo>
                <a:lnTo>
                  <a:pt x="100243" y="2831250"/>
                </a:lnTo>
                <a:lnTo>
                  <a:pt x="0" y="2831250"/>
                </a:lnTo>
                <a:lnTo>
                  <a:pt x="0" y="0"/>
                </a:lnTo>
                <a:close/>
              </a:path>
            </a:pathLst>
          </a:custGeom>
          <a:solidFill>
            <a:schemeClr val="accent1"/>
          </a:solidFill>
          <a:ln>
            <a:noFill/>
          </a:ln>
        </p:spPr>
        <p:txBody>
          <a:bodyPr spcFirstLastPara="1" wrap="square" lIns="121900" tIns="60950" rIns="121900" bIns="60950" anchor="ctr" anchorCtr="0">
            <a:noAutofit/>
          </a:bodyPr>
          <a:lstStyle/>
          <a:p>
            <a:pPr marL="0" marR="0" lvl="0" indent="0" algn="ctr" rtl="0">
              <a:spcBef>
                <a:spcPts val="0"/>
              </a:spcBef>
              <a:spcAft>
                <a:spcPts val="0"/>
              </a:spcAft>
              <a:buNone/>
            </a:pPr>
            <a:endParaRPr sz="2489">
              <a:solidFill>
                <a:schemeClr val="lt1"/>
              </a:solidFill>
              <a:latin typeface="Montserrat"/>
              <a:ea typeface="Montserrat"/>
              <a:cs typeface="Montserrat"/>
              <a:sym typeface="Montserrat"/>
            </a:endParaRPr>
          </a:p>
        </p:txBody>
      </p:sp>
      <p:sp>
        <p:nvSpPr>
          <p:cNvPr id="187" name="Google Shape;187;p15"/>
          <p:cNvSpPr txBox="1">
            <a:spLocks noGrp="1"/>
          </p:cNvSpPr>
          <p:nvPr>
            <p:ph type="body" idx="2"/>
          </p:nvPr>
        </p:nvSpPr>
        <p:spPr>
          <a:xfrm>
            <a:off x="444500" y="2016655"/>
            <a:ext cx="11366234" cy="664284"/>
          </a:xfrm>
          <a:prstGeom prst="rect">
            <a:avLst/>
          </a:prstGeom>
          <a:noFill/>
          <a:ln>
            <a:noFill/>
          </a:ln>
        </p:spPr>
        <p:txBody>
          <a:bodyPr spcFirstLastPara="1" wrap="square" lIns="0" tIns="0" rIns="0" bIns="0" anchor="t" anchorCtr="0">
            <a:noAutofit/>
          </a:bodyPr>
          <a:lstStyle>
            <a:lvl1pPr marL="457200" marR="0" lvl="0" indent="-228600" algn="l" rtl="0">
              <a:lnSpc>
                <a:spcPct val="90000"/>
              </a:lnSpc>
              <a:spcBef>
                <a:spcPts val="1333"/>
              </a:spcBef>
              <a:spcAft>
                <a:spcPts val="0"/>
              </a:spcAft>
              <a:buClr>
                <a:schemeClr val="accent1"/>
              </a:buClr>
              <a:buSzPts val="1200"/>
              <a:buFont typeface="Arial"/>
              <a:buNone/>
              <a:defRPr sz="1200" b="1" i="0" u="none" strike="noStrike" cap="none">
                <a:solidFill>
                  <a:schemeClr val="accent1"/>
                </a:solidFill>
                <a:latin typeface="Montserrat"/>
                <a:ea typeface="Montserrat"/>
                <a:cs typeface="Montserrat"/>
                <a:sym typeface="Montserrat"/>
              </a:defRPr>
            </a:lvl1pPr>
            <a:lvl2pPr marL="914400" marR="0" lvl="1" indent="-228600" algn="l" rtl="0">
              <a:lnSpc>
                <a:spcPct val="90000"/>
              </a:lnSpc>
              <a:spcBef>
                <a:spcPts val="667"/>
              </a:spcBef>
              <a:spcAft>
                <a:spcPts val="0"/>
              </a:spcAft>
              <a:buClr>
                <a:schemeClr val="dk2"/>
              </a:buClr>
              <a:buSzPts val="1100"/>
              <a:buFont typeface="Arial"/>
              <a:buNone/>
              <a:defRPr sz="1100" b="0" i="0" u="none" strike="noStrike" cap="none">
                <a:solidFill>
                  <a:schemeClr val="dk2"/>
                </a:solidFill>
                <a:latin typeface="Montserrat"/>
                <a:ea typeface="Montserrat"/>
                <a:cs typeface="Montserrat"/>
                <a:sym typeface="Montserrat"/>
              </a:defRPr>
            </a:lvl2pPr>
            <a:lvl3pPr marL="1371600" marR="0" lvl="2" indent="-298450" algn="l" rtl="0">
              <a:lnSpc>
                <a:spcPct val="90000"/>
              </a:lnSpc>
              <a:spcBef>
                <a:spcPts val="667"/>
              </a:spcBef>
              <a:spcAft>
                <a:spcPts val="0"/>
              </a:spcAft>
              <a:buClr>
                <a:schemeClr val="accent1"/>
              </a:buClr>
              <a:buSzPts val="1100"/>
              <a:buFont typeface="Arial"/>
              <a:buChar char="•"/>
              <a:defRPr sz="1100" b="0" i="0" u="none" strike="noStrike" cap="none">
                <a:solidFill>
                  <a:schemeClr val="dk2"/>
                </a:solidFill>
                <a:latin typeface="Montserrat"/>
                <a:ea typeface="Montserrat"/>
                <a:cs typeface="Montserrat"/>
                <a:sym typeface="Montserrat"/>
              </a:defRPr>
            </a:lvl3pPr>
            <a:lvl4pPr marL="1828800" marR="0" lvl="3" indent="-228600" algn="l" rtl="0">
              <a:lnSpc>
                <a:spcPct val="90000"/>
              </a:lnSpc>
              <a:spcBef>
                <a:spcPts val="667"/>
              </a:spcBef>
              <a:spcAft>
                <a:spcPts val="0"/>
              </a:spcAft>
              <a:buClr>
                <a:schemeClr val="dk1"/>
              </a:buClr>
              <a:buSzPts val="1200"/>
              <a:buFont typeface="Arial"/>
              <a:buNone/>
              <a:defRPr sz="1200" b="0" i="0" u="none" strike="noStrike" cap="none">
                <a:solidFill>
                  <a:schemeClr val="dk1"/>
                </a:solidFill>
                <a:latin typeface="Montserrat"/>
                <a:ea typeface="Montserrat"/>
                <a:cs typeface="Montserrat"/>
                <a:sym typeface="Montserrat"/>
              </a:defRPr>
            </a:lvl4pPr>
            <a:lvl5pPr marL="2286000" marR="0" lvl="4" indent="-228600" algn="l" rtl="0">
              <a:lnSpc>
                <a:spcPct val="90000"/>
              </a:lnSpc>
              <a:spcBef>
                <a:spcPts val="667"/>
              </a:spcBef>
              <a:spcAft>
                <a:spcPts val="0"/>
              </a:spcAft>
              <a:buClr>
                <a:schemeClr val="dk1"/>
              </a:buClr>
              <a:buSzPts val="1200"/>
              <a:buFont typeface="Arial"/>
              <a:buNone/>
              <a:defRPr sz="1200" b="0" i="0" u="none" strike="noStrike" cap="none">
                <a:solidFill>
                  <a:schemeClr val="dk1"/>
                </a:solidFill>
                <a:latin typeface="Montserrat"/>
                <a:ea typeface="Montserrat"/>
                <a:cs typeface="Montserrat"/>
                <a:sym typeface="Montserrat"/>
              </a:defRPr>
            </a:lvl5pPr>
            <a:lvl6pPr marL="2743200" marR="0" lvl="5"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Montserrat"/>
                <a:ea typeface="Montserrat"/>
                <a:cs typeface="Montserrat"/>
                <a:sym typeface="Montserrat"/>
              </a:defRPr>
            </a:lvl6pPr>
            <a:lvl7pPr marL="3200400" marR="0" lvl="6"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Montserrat"/>
                <a:ea typeface="Montserrat"/>
                <a:cs typeface="Montserrat"/>
                <a:sym typeface="Montserrat"/>
              </a:defRPr>
            </a:lvl7pPr>
            <a:lvl8pPr marL="3657600" marR="0" lvl="7"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Montserrat"/>
                <a:ea typeface="Montserrat"/>
                <a:cs typeface="Montserrat"/>
                <a:sym typeface="Montserrat"/>
              </a:defRPr>
            </a:lvl8pPr>
            <a:lvl9pPr marL="4114800" marR="0" lvl="8"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Montserrat"/>
                <a:ea typeface="Montserrat"/>
                <a:cs typeface="Montserrat"/>
                <a:sym typeface="Montserrat"/>
              </a:defRPr>
            </a:lvl9pPr>
          </a:lstStyle>
          <a:p>
            <a:pPr lvl="0"/>
            <a:r>
              <a:rPr lang="fr-FR"/>
              <a:t>Cliquez pour modifier les styles du texte du masque</a:t>
            </a:r>
          </a:p>
        </p:txBody>
      </p:sp>
      <p:sp>
        <p:nvSpPr>
          <p:cNvPr id="12" name="Google Shape;109;p8">
            <a:extLst>
              <a:ext uri="{FF2B5EF4-FFF2-40B4-BE49-F238E27FC236}">
                <a16:creationId xmlns:a16="http://schemas.microsoft.com/office/drawing/2014/main" id="{438581AB-4F8E-4116-AC4F-A34DD78415C6}"/>
              </a:ext>
            </a:extLst>
          </p:cNvPr>
          <p:cNvSpPr txBox="1">
            <a:spLocks noGrp="1"/>
          </p:cNvSpPr>
          <p:nvPr>
            <p:ph type="ftr" idx="11"/>
          </p:nvPr>
        </p:nvSpPr>
        <p:spPr>
          <a:xfrm>
            <a:off x="3773347" y="6462588"/>
            <a:ext cx="7442690" cy="396000"/>
          </a:xfrm>
          <a:prstGeom prst="rect">
            <a:avLst/>
          </a:prstGeom>
          <a:noFill/>
          <a:ln>
            <a:noFill/>
          </a:ln>
        </p:spPr>
        <p:txBody>
          <a:bodyPr spcFirstLastPara="1" wrap="square" lIns="0" tIns="0" rIns="0" bIns="0" anchor="ctr" anchorCtr="0">
            <a:noAutofit/>
          </a:bodyPr>
          <a:lstStyle>
            <a:lvl1pPr lvl="0" algn="r">
              <a:spcBef>
                <a:spcPts val="0"/>
              </a:spcBef>
              <a:spcAft>
                <a:spcPts val="0"/>
              </a:spcAft>
              <a:buSzPts val="1400"/>
              <a:buNone/>
              <a:defRPr sz="1100">
                <a:solidFill>
                  <a:srgbClr val="898989"/>
                </a:solidFill>
                <a:latin typeface="Montserrat"/>
                <a:ea typeface="Montserrat"/>
                <a:cs typeface="Montserrat"/>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fr-FR"/>
              <a:t>Confidentiel – Intégration Green Speed</a:t>
            </a:r>
          </a:p>
        </p:txBody>
      </p:sp>
    </p:spTree>
    <p:extLst>
      <p:ext uri="{BB962C8B-B14F-4D97-AF65-F5344CB8AC3E}">
        <p14:creationId xmlns:p14="http://schemas.microsoft.com/office/powerpoint/2010/main" val="1161331116"/>
      </p:ext>
    </p:extLst>
  </p:cSld>
  <p:clrMapOvr>
    <a:masterClrMapping/>
  </p:clrMapOvr>
  <p:extLst>
    <p:ext uri="{DCECCB84-F9BA-43D5-87BE-67443E8EF086}">
      <p15:sldGuideLst xmlns:p15="http://schemas.microsoft.com/office/powerpoint/2012/main">
        <p15:guide id="1" orient="horz" pos="1253">
          <p15:clr>
            <a:srgbClr val="FBAE40"/>
          </p15:clr>
        </p15:guide>
        <p15:guide id="2" pos="279">
          <p15:clr>
            <a:srgbClr val="FBAE40"/>
          </p15:clr>
        </p15:guide>
        <p15:guide id="3" orient="horz" pos="4042">
          <p15:clr>
            <a:srgbClr val="FBAE40"/>
          </p15:clr>
        </p15:guide>
        <p15:guide id="4" pos="7446">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02 // Titre">
    <p:bg>
      <p:bgPr>
        <a:solidFill>
          <a:schemeClr val="tx2"/>
        </a:solidFill>
        <a:effectLst/>
      </p:bgPr>
    </p:bg>
    <p:spTree>
      <p:nvGrpSpPr>
        <p:cNvPr id="1" name=""/>
        <p:cNvGrpSpPr/>
        <p:nvPr/>
      </p:nvGrpSpPr>
      <p:grpSpPr>
        <a:xfrm>
          <a:off x="0" y="0"/>
          <a:ext cx="0" cy="0"/>
          <a:chOff x="0" y="0"/>
          <a:chExt cx="0" cy="0"/>
        </a:xfrm>
      </p:grpSpPr>
      <p:sp>
        <p:nvSpPr>
          <p:cNvPr id="3" name="Google Shape;173;p29">
            <a:extLst>
              <a:ext uri="{FF2B5EF4-FFF2-40B4-BE49-F238E27FC236}">
                <a16:creationId xmlns:a16="http://schemas.microsoft.com/office/drawing/2014/main" id="{DDC3B357-A246-9B40-89B6-16A7F9B4F985}"/>
              </a:ext>
            </a:extLst>
          </p:cNvPr>
          <p:cNvSpPr txBox="1">
            <a:spLocks noGrp="1"/>
          </p:cNvSpPr>
          <p:nvPr>
            <p:ph type="title"/>
          </p:nvPr>
        </p:nvSpPr>
        <p:spPr>
          <a:xfrm>
            <a:off x="9267" y="2905733"/>
            <a:ext cx="12127600" cy="679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2400" b="1" i="0" u="none" strike="noStrike" cap="none">
                <a:solidFill>
                  <a:srgbClr val="FFFFFF"/>
                </a:solidFill>
                <a:latin typeface="Montserrat ExtraBold" pitchFamily="2" charset="77"/>
                <a:ea typeface="Montserrat ExtraBold" pitchFamily="2" charset="77"/>
                <a:cs typeface="Montserrat ExtraBold" pitchFamily="2" charset="77"/>
                <a:sym typeface="Montserrat"/>
              </a:defRPr>
            </a:lvl1pPr>
            <a:lvl2pPr marR="0" lvl="1"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2pPr>
            <a:lvl3pPr marR="0" lvl="2"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3pPr>
            <a:lvl4pPr marR="0" lvl="3"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4pPr>
            <a:lvl5pPr marR="0" lvl="4"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5pPr>
            <a:lvl6pPr marR="0" lvl="5"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6pPr>
            <a:lvl7pPr marR="0" lvl="6"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7pPr>
            <a:lvl8pPr marR="0" lvl="7"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8pPr>
            <a:lvl9pPr marR="0" lvl="8"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9pPr>
          </a:lstStyle>
          <a:p>
            <a:endParaRPr/>
          </a:p>
        </p:txBody>
      </p:sp>
      <p:pic>
        <p:nvPicPr>
          <p:cNvPr id="4" name="Google Shape;19;p3">
            <a:extLst>
              <a:ext uri="{FF2B5EF4-FFF2-40B4-BE49-F238E27FC236}">
                <a16:creationId xmlns:a16="http://schemas.microsoft.com/office/drawing/2014/main" id="{419342D1-BB74-254C-9BAF-43FCFE59E90D}"/>
              </a:ext>
            </a:extLst>
          </p:cNvPr>
          <p:cNvPicPr preferRelativeResize="0"/>
          <p:nvPr userDrawn="1"/>
        </p:nvPicPr>
        <p:blipFill>
          <a:blip r:embed="rId2" cstate="screen">
            <a:extLst>
              <a:ext uri="{28A0092B-C50C-407E-A947-70E740481C1C}">
                <a14:useLocalDpi xmlns:a14="http://schemas.microsoft.com/office/drawing/2010/main"/>
              </a:ext>
            </a:extLst>
          </a:blip>
          <a:srcRect/>
          <a:stretch/>
        </p:blipFill>
        <p:spPr>
          <a:xfrm>
            <a:off x="10648284" y="103993"/>
            <a:ext cx="1381905" cy="778042"/>
          </a:xfrm>
          <a:prstGeom prst="rect">
            <a:avLst/>
          </a:prstGeom>
          <a:noFill/>
          <a:ln>
            <a:noFill/>
          </a:ln>
        </p:spPr>
      </p:pic>
      <p:sp>
        <p:nvSpPr>
          <p:cNvPr id="5" name="Google Shape;44;p44">
            <a:extLst>
              <a:ext uri="{FF2B5EF4-FFF2-40B4-BE49-F238E27FC236}">
                <a16:creationId xmlns:a16="http://schemas.microsoft.com/office/drawing/2014/main" id="{849A945C-9B94-044C-A51D-3017D5DCCD43}"/>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bg1">
                    <a:lumMod val="75000"/>
                  </a:schemeClr>
                </a:solidFill>
                <a:latin typeface="Montserrat"/>
                <a:ea typeface="Montserrat"/>
                <a:cs typeface="Montserrat"/>
                <a:sym typeface="Montserrat"/>
              </a:rPr>
              <a:t>‹N°›</a:t>
            </a:fld>
            <a:endParaRPr sz="1100" b="0" i="0" u="none" strike="noStrike" cap="none">
              <a:solidFill>
                <a:schemeClr val="bg1">
                  <a:lumMod val="75000"/>
                </a:schemeClr>
              </a:solidFill>
              <a:latin typeface="Montserrat"/>
              <a:ea typeface="Montserrat"/>
              <a:cs typeface="Montserrat"/>
              <a:sym typeface="Montserrat"/>
            </a:endParaRPr>
          </a:p>
        </p:txBody>
      </p:sp>
      <p:sp>
        <p:nvSpPr>
          <p:cNvPr id="6" name="Google Shape;45;p44">
            <a:extLst>
              <a:ext uri="{FF2B5EF4-FFF2-40B4-BE49-F238E27FC236}">
                <a16:creationId xmlns:a16="http://schemas.microsoft.com/office/drawing/2014/main" id="{FAF09E83-AFD9-864A-90D9-F9380B9988CE}"/>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bg1">
                    <a:lumMod val="75000"/>
                  </a:schemeClr>
                </a:solidFill>
                <a:latin typeface="Montserrat"/>
                <a:ea typeface="Montserrat"/>
                <a:cs typeface="Montserrat"/>
                <a:sym typeface="Montserrat"/>
              </a:rPr>
              <a:t>Confidentiel</a:t>
            </a:r>
            <a:endParaRPr sz="1100" b="0" i="0" u="none" strike="noStrike" cap="none">
              <a:solidFill>
                <a:schemeClr val="bg1">
                  <a:lumMod val="75000"/>
                </a:schemeClr>
              </a:solidFill>
              <a:latin typeface="Montserrat"/>
              <a:ea typeface="Montserrat"/>
              <a:cs typeface="Montserrat"/>
              <a:sym typeface="Montserrat"/>
            </a:endParaRPr>
          </a:p>
        </p:txBody>
      </p:sp>
      <p:sp>
        <p:nvSpPr>
          <p:cNvPr id="7" name="Google Shape;46;p44">
            <a:extLst>
              <a:ext uri="{FF2B5EF4-FFF2-40B4-BE49-F238E27FC236}">
                <a16:creationId xmlns:a16="http://schemas.microsoft.com/office/drawing/2014/main" id="{CE5A90AD-1AB1-6641-92A8-660CD877C577}"/>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a:solidFill>
                  <a:schemeClr val="bg1">
                    <a:lumMod val="75000"/>
                  </a:schemeClr>
                </a:solidFill>
                <a:latin typeface="Montserrat"/>
                <a:ea typeface="Montserrat"/>
                <a:cs typeface="Montserrat"/>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fr-FR"/>
              <a:t>Confidentiel – Intégration Green Speed</a:t>
            </a:r>
          </a:p>
        </p:txBody>
      </p:sp>
    </p:spTree>
    <p:extLst>
      <p:ext uri="{BB962C8B-B14F-4D97-AF65-F5344CB8AC3E}">
        <p14:creationId xmlns:p14="http://schemas.microsoft.com/office/powerpoint/2010/main" val="7863953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2 // Titre">
    <p:bg>
      <p:bgPr>
        <a:solidFill>
          <a:schemeClr val="tx2"/>
        </a:solidFill>
        <a:effectLst/>
      </p:bgPr>
    </p:bg>
    <p:spTree>
      <p:nvGrpSpPr>
        <p:cNvPr id="1" name=""/>
        <p:cNvGrpSpPr/>
        <p:nvPr/>
      </p:nvGrpSpPr>
      <p:grpSpPr>
        <a:xfrm>
          <a:off x="0" y="0"/>
          <a:ext cx="0" cy="0"/>
          <a:chOff x="0" y="0"/>
          <a:chExt cx="0" cy="0"/>
        </a:xfrm>
      </p:grpSpPr>
      <p:sp>
        <p:nvSpPr>
          <p:cNvPr id="3" name="Google Shape;173;p29">
            <a:extLst>
              <a:ext uri="{FF2B5EF4-FFF2-40B4-BE49-F238E27FC236}">
                <a16:creationId xmlns:a16="http://schemas.microsoft.com/office/drawing/2014/main" id="{DDC3B357-A246-9B40-89B6-16A7F9B4F985}"/>
              </a:ext>
            </a:extLst>
          </p:cNvPr>
          <p:cNvSpPr txBox="1">
            <a:spLocks noGrp="1"/>
          </p:cNvSpPr>
          <p:nvPr>
            <p:ph type="title"/>
          </p:nvPr>
        </p:nvSpPr>
        <p:spPr>
          <a:xfrm>
            <a:off x="9267" y="2905733"/>
            <a:ext cx="12127600" cy="679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2400" b="1" i="0" u="none" strike="noStrike" cap="none">
                <a:solidFill>
                  <a:srgbClr val="FFFFFF"/>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2pPr>
            <a:lvl3pPr marR="0" lvl="2"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3pPr>
            <a:lvl4pPr marR="0" lvl="3"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4pPr>
            <a:lvl5pPr marR="0" lvl="4"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5pPr>
            <a:lvl6pPr marR="0" lvl="5"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6pPr>
            <a:lvl7pPr marR="0" lvl="6"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7pPr>
            <a:lvl8pPr marR="0" lvl="7"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8pPr>
            <a:lvl9pPr marR="0" lvl="8"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9pPr>
          </a:lstStyle>
          <a:p>
            <a:r>
              <a:rPr lang="fr-FR"/>
              <a:t>Modifiez le style du titre</a:t>
            </a:r>
          </a:p>
        </p:txBody>
      </p:sp>
      <p:sp>
        <p:nvSpPr>
          <p:cNvPr id="5" name="Google Shape;44;p44">
            <a:extLst>
              <a:ext uri="{FF2B5EF4-FFF2-40B4-BE49-F238E27FC236}">
                <a16:creationId xmlns:a16="http://schemas.microsoft.com/office/drawing/2014/main" id="{849A945C-9B94-044C-A51D-3017D5DCCD43}"/>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bg1">
                    <a:lumMod val="75000"/>
                  </a:schemeClr>
                </a:solidFill>
                <a:latin typeface="Montserrat" panose="00000500000000000000" pitchFamily="2" charset="0"/>
                <a:ea typeface="Montserrat"/>
                <a:cs typeface="Arial" panose="020B0604020202020204" pitchFamily="34" charset="0"/>
                <a:sym typeface="Montserrat"/>
              </a:rPr>
              <a:t>‹N°›</a:t>
            </a:fld>
            <a:endParaRPr sz="1100" b="0" i="0" u="none" strike="noStrike" cap="none">
              <a:solidFill>
                <a:schemeClr val="bg1">
                  <a:lumMod val="75000"/>
                </a:schemeClr>
              </a:solidFill>
              <a:latin typeface="Montserrat" panose="00000500000000000000" pitchFamily="2" charset="0"/>
              <a:ea typeface="Montserrat"/>
              <a:cs typeface="Arial" panose="020B0604020202020204" pitchFamily="34" charset="0"/>
              <a:sym typeface="Montserrat"/>
            </a:endParaRPr>
          </a:p>
        </p:txBody>
      </p:sp>
      <p:sp>
        <p:nvSpPr>
          <p:cNvPr id="6" name="Google Shape;45;p44">
            <a:extLst>
              <a:ext uri="{FF2B5EF4-FFF2-40B4-BE49-F238E27FC236}">
                <a16:creationId xmlns:a16="http://schemas.microsoft.com/office/drawing/2014/main" id="{FAF09E83-AFD9-864A-90D9-F9380B9988CE}"/>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bg1">
                    <a:lumMod val="75000"/>
                  </a:schemeClr>
                </a:solidFill>
                <a:latin typeface="Montserrat" panose="00000500000000000000" pitchFamily="2" charset="0"/>
                <a:ea typeface="Montserrat"/>
                <a:cs typeface="Arial" panose="020B0604020202020204" pitchFamily="34" charset="0"/>
                <a:sym typeface="Montserrat"/>
              </a:rPr>
              <a:t>Confidentiel</a:t>
            </a:r>
            <a:endParaRPr sz="1100" b="0" i="0" u="none" strike="noStrike" cap="none">
              <a:solidFill>
                <a:schemeClr val="bg1">
                  <a:lumMod val="75000"/>
                </a:schemeClr>
              </a:solidFill>
              <a:latin typeface="Montserrat" panose="00000500000000000000" pitchFamily="2" charset="0"/>
              <a:ea typeface="Montserrat"/>
              <a:cs typeface="Arial" panose="020B0604020202020204" pitchFamily="34" charset="0"/>
              <a:sym typeface="Montserrat"/>
            </a:endParaRPr>
          </a:p>
        </p:txBody>
      </p:sp>
      <p:sp>
        <p:nvSpPr>
          <p:cNvPr id="7" name="Google Shape;46;p44">
            <a:extLst>
              <a:ext uri="{FF2B5EF4-FFF2-40B4-BE49-F238E27FC236}">
                <a16:creationId xmlns:a16="http://schemas.microsoft.com/office/drawing/2014/main" id="{CE5A90AD-1AB1-6641-92A8-660CD877C577}"/>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bg1">
                    <a:lumMod val="75000"/>
                  </a:schemeClr>
                </a:solidFill>
                <a:latin typeface="Montserrat" panose="00000500000000000000" pitchFamily="2" charset="0"/>
                <a:ea typeface="Montserrat" panose="00000500000000000000" pitchFamily="2"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pic>
        <p:nvPicPr>
          <p:cNvPr id="8" name="Google Shape;19;p3">
            <a:extLst>
              <a:ext uri="{FF2B5EF4-FFF2-40B4-BE49-F238E27FC236}">
                <a16:creationId xmlns:a16="http://schemas.microsoft.com/office/drawing/2014/main" id="{1C18FC75-BD2D-4840-9F0E-C58986C79E24}"/>
              </a:ext>
            </a:extLst>
          </p:cNvPr>
          <p:cNvPicPr preferRelativeResize="0"/>
          <p:nvPr userDrawn="1"/>
        </p:nvPicPr>
        <p:blipFill>
          <a:blip r:embed="rId2"/>
          <a:srcRect/>
          <a:stretch/>
        </p:blipFill>
        <p:spPr>
          <a:xfrm>
            <a:off x="10648284" y="104353"/>
            <a:ext cx="1381905" cy="777321"/>
          </a:xfrm>
          <a:prstGeom prst="rect">
            <a:avLst/>
          </a:prstGeom>
          <a:noFill/>
          <a:ln>
            <a:noFill/>
          </a:ln>
        </p:spPr>
      </p:pic>
    </p:spTree>
    <p:extLst>
      <p:ext uri="{BB962C8B-B14F-4D97-AF65-F5344CB8AC3E}">
        <p14:creationId xmlns:p14="http://schemas.microsoft.com/office/powerpoint/2010/main" val="868609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02 // Sous-titre">
    <p:spTree>
      <p:nvGrpSpPr>
        <p:cNvPr id="1" name=""/>
        <p:cNvGrpSpPr/>
        <p:nvPr/>
      </p:nvGrpSpPr>
      <p:grpSpPr>
        <a:xfrm>
          <a:off x="0" y="0"/>
          <a:ext cx="0" cy="0"/>
          <a:chOff x="0" y="0"/>
          <a:chExt cx="0" cy="0"/>
        </a:xfrm>
      </p:grpSpPr>
      <p:sp>
        <p:nvSpPr>
          <p:cNvPr id="9" name="Google Shape;30;p5">
            <a:extLst>
              <a:ext uri="{FF2B5EF4-FFF2-40B4-BE49-F238E27FC236}">
                <a16:creationId xmlns:a16="http://schemas.microsoft.com/office/drawing/2014/main" id="{F97B9A06-C864-7A44-9BC9-CDFF0883F139}"/>
              </a:ext>
            </a:extLst>
          </p:cNvPr>
          <p:cNvSpPr/>
          <p:nvPr userDrawn="1"/>
        </p:nvSpPr>
        <p:spPr>
          <a:xfrm>
            <a:off x="-13767" y="-43000"/>
            <a:ext cx="3543600" cy="6944000"/>
          </a:xfrm>
          <a:prstGeom prst="rect">
            <a:avLst/>
          </a:prstGeom>
          <a:solidFill>
            <a:schemeClr val="tx2">
              <a:alpha val="14902"/>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Montserrat" panose="00000500000000000000" pitchFamily="2" charset="0"/>
              <a:ea typeface="Arial"/>
              <a:cs typeface="Arial"/>
              <a:sym typeface="Arial"/>
            </a:endParaRPr>
          </a:p>
        </p:txBody>
      </p:sp>
      <p:sp>
        <p:nvSpPr>
          <p:cNvPr id="14" name="Google Shape;29;p5">
            <a:extLst>
              <a:ext uri="{FF2B5EF4-FFF2-40B4-BE49-F238E27FC236}">
                <a16:creationId xmlns:a16="http://schemas.microsoft.com/office/drawing/2014/main" id="{89794303-8004-914B-88B6-184EDE8C330C}"/>
              </a:ext>
            </a:extLst>
          </p:cNvPr>
          <p:cNvSpPr/>
          <p:nvPr userDrawn="1"/>
        </p:nvSpPr>
        <p:spPr>
          <a:xfrm flipH="1">
            <a:off x="-9181" y="4889000"/>
            <a:ext cx="3543600" cy="1969000"/>
          </a:xfrm>
          <a:prstGeom prst="flowChartManualInput">
            <a:avLst/>
          </a:prstGeom>
          <a:solidFill>
            <a:schemeClr val="tx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Montserrat" panose="00000500000000000000" pitchFamily="2" charset="0"/>
              <a:ea typeface="Arial"/>
              <a:cs typeface="Arial"/>
              <a:sym typeface="Arial"/>
            </a:endParaRPr>
          </a:p>
        </p:txBody>
      </p:sp>
      <p:sp>
        <p:nvSpPr>
          <p:cNvPr id="26" name="Forme libre 25">
            <a:extLst>
              <a:ext uri="{FF2B5EF4-FFF2-40B4-BE49-F238E27FC236}">
                <a16:creationId xmlns:a16="http://schemas.microsoft.com/office/drawing/2014/main" id="{CE542045-9417-8A4E-8E69-7121098F1DF1}"/>
              </a:ext>
            </a:extLst>
          </p:cNvPr>
          <p:cNvSpPr/>
          <p:nvPr userDrawn="1"/>
        </p:nvSpPr>
        <p:spPr>
          <a:xfrm>
            <a:off x="7661934" y="383600"/>
            <a:ext cx="4530067" cy="5996652"/>
          </a:xfrm>
          <a:custGeom>
            <a:avLst/>
            <a:gdLst>
              <a:gd name="connsiteX0" fmla="*/ 3045400 w 4530067"/>
              <a:gd name="connsiteY0" fmla="*/ 0 h 5996652"/>
              <a:gd name="connsiteX1" fmla="*/ 4497018 w 4530067"/>
              <a:gd name="connsiteY1" fmla="*/ 367563 h 5996652"/>
              <a:gd name="connsiteX2" fmla="*/ 4530067 w 4530067"/>
              <a:gd name="connsiteY2" fmla="*/ 387641 h 5996652"/>
              <a:gd name="connsiteX3" fmla="*/ 4530067 w 4530067"/>
              <a:gd name="connsiteY3" fmla="*/ 1409977 h 5996652"/>
              <a:gd name="connsiteX4" fmla="*/ 4452009 w 4530067"/>
              <a:gd name="connsiteY4" fmla="*/ 1339033 h 5996652"/>
              <a:gd name="connsiteX5" fmla="*/ 3045400 w 4530067"/>
              <a:gd name="connsiteY5" fmla="*/ 834074 h 5996652"/>
              <a:gd name="connsiteX6" fmla="*/ 834074 w 4530067"/>
              <a:gd name="connsiteY6" fmla="*/ 3045400 h 5996652"/>
              <a:gd name="connsiteX7" fmla="*/ 3045400 w 4530067"/>
              <a:gd name="connsiteY7" fmla="*/ 5256726 h 5996652"/>
              <a:gd name="connsiteX8" fmla="*/ 4452009 w 4530067"/>
              <a:gd name="connsiteY8" fmla="*/ 4751767 h 5996652"/>
              <a:gd name="connsiteX9" fmla="*/ 4530067 w 4530067"/>
              <a:gd name="connsiteY9" fmla="*/ 4680823 h 5996652"/>
              <a:gd name="connsiteX10" fmla="*/ 4530067 w 4530067"/>
              <a:gd name="connsiteY10" fmla="*/ 5703159 h 5996652"/>
              <a:gd name="connsiteX11" fmla="*/ 4497018 w 4530067"/>
              <a:gd name="connsiteY11" fmla="*/ 5723237 h 5996652"/>
              <a:gd name="connsiteX12" fmla="*/ 3951009 w 4530067"/>
              <a:gd name="connsiteY12" fmla="*/ 5953885 h 5996652"/>
              <a:gd name="connsiteX13" fmla="*/ 3784681 w 4530067"/>
              <a:gd name="connsiteY13" fmla="*/ 5996652 h 5996652"/>
              <a:gd name="connsiteX14" fmla="*/ 2306119 w 4530067"/>
              <a:gd name="connsiteY14" fmla="*/ 5996652 h 5996652"/>
              <a:gd name="connsiteX15" fmla="*/ 2139791 w 4530067"/>
              <a:gd name="connsiteY15" fmla="*/ 5953885 h 5996652"/>
              <a:gd name="connsiteX16" fmla="*/ 0 w 4530067"/>
              <a:gd name="connsiteY16" fmla="*/ 3045400 h 5996652"/>
              <a:gd name="connsiteX17" fmla="*/ 3045400 w 4530067"/>
              <a:gd name="connsiteY17" fmla="*/ 0 h 599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30067" h="5996652">
                <a:moveTo>
                  <a:pt x="3045400" y="0"/>
                </a:moveTo>
                <a:cubicBezTo>
                  <a:pt x="3571002" y="0"/>
                  <a:pt x="4065506" y="133152"/>
                  <a:pt x="4497018" y="367563"/>
                </a:cubicBezTo>
                <a:lnTo>
                  <a:pt x="4530067" y="387641"/>
                </a:lnTo>
                <a:lnTo>
                  <a:pt x="4530067" y="1409977"/>
                </a:lnTo>
                <a:lnTo>
                  <a:pt x="4452009" y="1339033"/>
                </a:lnTo>
                <a:cubicBezTo>
                  <a:pt x="4069761" y="1023575"/>
                  <a:pt x="3579711" y="834074"/>
                  <a:pt x="3045400" y="834074"/>
                </a:cubicBezTo>
                <a:cubicBezTo>
                  <a:pt x="1824118" y="834074"/>
                  <a:pt x="834074" y="1824118"/>
                  <a:pt x="834074" y="3045400"/>
                </a:cubicBezTo>
                <a:cubicBezTo>
                  <a:pt x="834074" y="4266682"/>
                  <a:pt x="1824118" y="5256726"/>
                  <a:pt x="3045400" y="5256726"/>
                </a:cubicBezTo>
                <a:cubicBezTo>
                  <a:pt x="3579711" y="5256726"/>
                  <a:pt x="4069761" y="5067226"/>
                  <a:pt x="4452009" y="4751767"/>
                </a:cubicBezTo>
                <a:lnTo>
                  <a:pt x="4530067" y="4680823"/>
                </a:lnTo>
                <a:lnTo>
                  <a:pt x="4530067" y="5703159"/>
                </a:lnTo>
                <a:lnTo>
                  <a:pt x="4497018" y="5723237"/>
                </a:lnTo>
                <a:cubicBezTo>
                  <a:pt x="4324413" y="5817002"/>
                  <a:pt x="4141730" y="5894565"/>
                  <a:pt x="3951009" y="5953885"/>
                </a:cubicBezTo>
                <a:lnTo>
                  <a:pt x="3784681" y="5996652"/>
                </a:lnTo>
                <a:lnTo>
                  <a:pt x="2306119" y="5996652"/>
                </a:lnTo>
                <a:lnTo>
                  <a:pt x="2139791" y="5953885"/>
                </a:lnTo>
                <a:cubicBezTo>
                  <a:pt x="900105" y="5568303"/>
                  <a:pt x="0" y="4411967"/>
                  <a:pt x="0" y="3045400"/>
                </a:cubicBezTo>
                <a:cubicBezTo>
                  <a:pt x="0" y="1363472"/>
                  <a:pt x="1363472" y="0"/>
                  <a:pt x="3045400" y="0"/>
                </a:cubicBezTo>
                <a:close/>
              </a:path>
            </a:pathLst>
          </a:custGeom>
          <a:solidFill>
            <a:schemeClr val="tx2">
              <a:alpha val="5882"/>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BCD6F1"/>
              </a:solidFill>
              <a:latin typeface="Montserrat" panose="00000500000000000000" pitchFamily="2" charset="0"/>
              <a:ea typeface="Arial"/>
              <a:cs typeface="Arial"/>
              <a:sym typeface="Arial"/>
            </a:endParaRPr>
          </a:p>
        </p:txBody>
      </p:sp>
      <p:sp>
        <p:nvSpPr>
          <p:cNvPr id="19" name="Google Shape;44;p44">
            <a:extLst>
              <a:ext uri="{FF2B5EF4-FFF2-40B4-BE49-F238E27FC236}">
                <a16:creationId xmlns:a16="http://schemas.microsoft.com/office/drawing/2014/main" id="{2B4051A3-809A-7349-B259-C843A0638620}"/>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endParaRPr>
          </a:p>
        </p:txBody>
      </p:sp>
      <p:sp>
        <p:nvSpPr>
          <p:cNvPr id="20" name="Google Shape;45;p44">
            <a:extLst>
              <a:ext uri="{FF2B5EF4-FFF2-40B4-BE49-F238E27FC236}">
                <a16:creationId xmlns:a16="http://schemas.microsoft.com/office/drawing/2014/main" id="{89836314-192C-2C46-9D6B-0859522374E6}"/>
              </a:ext>
            </a:extLst>
          </p:cNvPr>
          <p:cNvSpPr txBox="1"/>
          <p:nvPr userDrawn="1"/>
        </p:nvSpPr>
        <p:spPr>
          <a:xfrm>
            <a:off x="3713808"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Montserrat" panose="00000500000000000000" pitchFamily="2"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endParaRPr>
          </a:p>
        </p:txBody>
      </p:sp>
      <p:sp>
        <p:nvSpPr>
          <p:cNvPr id="21" name="Google Shape;46;p44">
            <a:extLst>
              <a:ext uri="{FF2B5EF4-FFF2-40B4-BE49-F238E27FC236}">
                <a16:creationId xmlns:a16="http://schemas.microsoft.com/office/drawing/2014/main" id="{3B33A68B-0942-6B45-B245-B32529D34FA4}"/>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Montserrat" panose="00000500000000000000" pitchFamily="2" charset="0"/>
                <a:ea typeface="Montserrat" panose="00000500000000000000" pitchFamily="2"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22" name="Google Shape;31;p5">
            <a:extLst>
              <a:ext uri="{FF2B5EF4-FFF2-40B4-BE49-F238E27FC236}">
                <a16:creationId xmlns:a16="http://schemas.microsoft.com/office/drawing/2014/main" id="{54CB22B5-E953-AD43-8E0B-82BED76B0674}"/>
              </a:ext>
            </a:extLst>
          </p:cNvPr>
          <p:cNvSpPr/>
          <p:nvPr userDrawn="1"/>
        </p:nvSpPr>
        <p:spPr>
          <a:xfrm>
            <a:off x="260800" y="509467"/>
            <a:ext cx="334800" cy="25200"/>
          </a:xfrm>
          <a:prstGeom prst="rect">
            <a:avLst/>
          </a:prstGeom>
          <a:solidFill>
            <a:schemeClr val="tx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accent1"/>
              </a:solidFill>
              <a:latin typeface="Montserrat" panose="00000500000000000000" pitchFamily="2" charset="0"/>
              <a:ea typeface="Arial"/>
              <a:cs typeface="Arial"/>
              <a:sym typeface="Arial"/>
            </a:endParaRPr>
          </a:p>
        </p:txBody>
      </p:sp>
      <p:sp>
        <p:nvSpPr>
          <p:cNvPr id="23" name="Google Shape;34;p5">
            <a:extLst>
              <a:ext uri="{FF2B5EF4-FFF2-40B4-BE49-F238E27FC236}">
                <a16:creationId xmlns:a16="http://schemas.microsoft.com/office/drawing/2014/main" id="{F3AAF82E-8EAA-B24D-81FB-C757B7F8CC48}"/>
              </a:ext>
            </a:extLst>
          </p:cNvPr>
          <p:cNvSpPr txBox="1">
            <a:spLocks noGrp="1"/>
          </p:cNvSpPr>
          <p:nvPr>
            <p:ph type="title"/>
          </p:nvPr>
        </p:nvSpPr>
        <p:spPr>
          <a:xfrm>
            <a:off x="167733" y="597600"/>
            <a:ext cx="32400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2000" b="1" i="0" u="none" strike="noStrike" cap="none">
                <a:solidFill>
                  <a:schemeClr val="tx2"/>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du titre</a:t>
            </a:r>
          </a:p>
        </p:txBody>
      </p:sp>
      <p:sp>
        <p:nvSpPr>
          <p:cNvPr id="24" name="Google Shape;35;p5">
            <a:extLst>
              <a:ext uri="{FF2B5EF4-FFF2-40B4-BE49-F238E27FC236}">
                <a16:creationId xmlns:a16="http://schemas.microsoft.com/office/drawing/2014/main" id="{8D753FF6-DF6C-E344-9E9B-32907703ABE9}"/>
              </a:ext>
            </a:extLst>
          </p:cNvPr>
          <p:cNvSpPr txBox="1">
            <a:spLocks noGrp="1"/>
          </p:cNvSpPr>
          <p:nvPr>
            <p:ph type="subTitle" idx="2"/>
          </p:nvPr>
        </p:nvSpPr>
        <p:spPr>
          <a:xfrm>
            <a:off x="167733" y="1530533"/>
            <a:ext cx="32352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chemeClr val="tx2"/>
                </a:solidFill>
                <a:latin typeface="Montserrat" panose="00000500000000000000" pitchFamily="2" charset="0"/>
                <a:ea typeface="Montserrat" panose="00000500000000000000" pitchFamily="2" charset="0"/>
                <a:cs typeface="Arial"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des sous-titres du masque</a:t>
            </a:r>
            <a:endParaRPr/>
          </a:p>
        </p:txBody>
      </p:sp>
      <p:sp>
        <p:nvSpPr>
          <p:cNvPr id="27" name="Google Shape;33;p5">
            <a:extLst>
              <a:ext uri="{FF2B5EF4-FFF2-40B4-BE49-F238E27FC236}">
                <a16:creationId xmlns:a16="http://schemas.microsoft.com/office/drawing/2014/main" id="{05C61B6A-97AE-7B44-9BF9-7BAD7C9154D0}"/>
              </a:ext>
            </a:extLst>
          </p:cNvPr>
          <p:cNvSpPr txBox="1">
            <a:spLocks noGrp="1"/>
          </p:cNvSpPr>
          <p:nvPr>
            <p:ph type="body" idx="1" hasCustomPrompt="1"/>
          </p:nvPr>
        </p:nvSpPr>
        <p:spPr>
          <a:xfrm>
            <a:off x="3726000" y="597600"/>
            <a:ext cx="8245600" cy="5581067"/>
          </a:xfrm>
          <a:prstGeom prst="rect">
            <a:avLst/>
          </a:prstGeom>
          <a:noFill/>
          <a:ln>
            <a:noFill/>
          </a:ln>
        </p:spPr>
        <p:txBody>
          <a:bodyPr spcFirstLastPara="1" wrap="square" lIns="91425" tIns="91425" rIns="91425" bIns="91425" anchor="t" anchorCtr="0">
            <a:noAutofit/>
          </a:bodyPr>
          <a:lstStyle>
            <a:lvl1pPr marL="242888" marR="0" lvl="0" indent="-242888" algn="l" rtl="0">
              <a:lnSpc>
                <a:spcPct val="100000"/>
              </a:lnSpc>
              <a:spcBef>
                <a:spcPts val="0"/>
              </a:spcBef>
              <a:spcAft>
                <a:spcPts val="0"/>
              </a:spcAft>
              <a:buClr>
                <a:schemeClr val="tx2"/>
              </a:buClr>
              <a:buSzPts val="1400"/>
              <a:buFont typeface="Montserrat"/>
              <a:buChar char="●"/>
              <a:tabLst/>
              <a:defRPr sz="1600" b="0" i="0" u="none" strike="noStrike" cap="none">
                <a:solidFill>
                  <a:srgbClr val="000000"/>
                </a:solidFill>
                <a:latin typeface="Montserrat" panose="00000500000000000000" pitchFamily="2" charset="0"/>
                <a:ea typeface="Montserrat" panose="00000500000000000000" pitchFamily="2" charset="0"/>
                <a:cs typeface="Arial" panose="020B0604020202020204" pitchFamily="34" charset="0"/>
                <a:sym typeface="Montserrat"/>
              </a:defRPr>
            </a:lvl1pPr>
            <a:lvl2pPr marL="801688" marR="0" lvl="1" indent="-254000" algn="l" rtl="0">
              <a:lnSpc>
                <a:spcPct val="100000"/>
              </a:lnSpc>
              <a:spcBef>
                <a:spcPts val="0"/>
              </a:spcBef>
              <a:spcAft>
                <a:spcPts val="0"/>
              </a:spcAft>
              <a:buClr>
                <a:schemeClr val="tx2"/>
              </a:buClr>
              <a:buSzPts val="1400"/>
              <a:buFont typeface="Montserrat"/>
              <a:buChar char="○"/>
              <a:tabLst/>
              <a:defRPr sz="1400" b="0" i="0" u="none" strike="noStrike" cap="none">
                <a:solidFill>
                  <a:schemeClr val="tx1"/>
                </a:solidFill>
                <a:latin typeface="Montserrat" panose="00000500000000000000" pitchFamily="2" charset="0"/>
                <a:ea typeface="Montserrat" panose="00000500000000000000" pitchFamily="2" charset="0"/>
                <a:cs typeface="Arial" panose="020B0604020202020204" pitchFamily="34" charset="0"/>
                <a:sym typeface="Montserrat"/>
              </a:defRPr>
            </a:lvl2pPr>
            <a:lvl3pPr marL="1249363" marR="0" lvl="2" indent="-163513" algn="l" rtl="0">
              <a:lnSpc>
                <a:spcPct val="100000"/>
              </a:lnSpc>
              <a:spcBef>
                <a:spcPts val="0"/>
              </a:spcBef>
              <a:spcAft>
                <a:spcPts val="0"/>
              </a:spcAft>
              <a:buClr>
                <a:schemeClr val="tx2"/>
              </a:buClr>
              <a:buSzPct val="100000"/>
              <a:buFont typeface="Police système Courant"/>
              <a:buChar char="‣"/>
              <a:tabLst/>
              <a:defRPr sz="1200" b="0" i="0" u="none" strike="noStrike" cap="none">
                <a:solidFill>
                  <a:srgbClr val="000000"/>
                </a:solidFill>
                <a:latin typeface="Montserrat" panose="00000500000000000000" pitchFamily="2" charset="0"/>
                <a:ea typeface="Montserrat" panose="00000500000000000000" pitchFamily="2" charset="0"/>
                <a:cs typeface="Arial" panose="020B0604020202020204" pitchFamily="34" charset="0"/>
                <a:sym typeface="Montserrat"/>
              </a:defRPr>
            </a:lvl3pPr>
            <a:lvl4pPr marL="1695450" marR="0" lvl="3" indent="-111125" algn="l" rtl="0">
              <a:lnSpc>
                <a:spcPct val="100000"/>
              </a:lnSpc>
              <a:spcBef>
                <a:spcPts val="0"/>
              </a:spcBef>
              <a:spcAft>
                <a:spcPts val="0"/>
              </a:spcAft>
              <a:buClr>
                <a:schemeClr val="tx2"/>
              </a:buClr>
              <a:buSzPct val="100000"/>
              <a:buFont typeface="Police système Courant"/>
              <a:buChar char="⁃"/>
              <a:tabLst/>
              <a:defRPr sz="1200" b="0" i="0" u="none" strike="noStrike" cap="none">
                <a:solidFill>
                  <a:srgbClr val="000000"/>
                </a:solidFill>
                <a:latin typeface="Montserrat" panose="00000500000000000000" pitchFamily="2" charset="0"/>
                <a:ea typeface="Montserrat" panose="00000500000000000000" pitchFamily="2" charset="0"/>
                <a:cs typeface="Arial" panose="020B0604020202020204" pitchFamily="34" charset="0"/>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r>
              <a:rPr lang="fr-FR"/>
              <a:t>Bullet 1</a:t>
            </a:r>
          </a:p>
          <a:p>
            <a:pPr lvl="1"/>
            <a:r>
              <a:rPr lang="fr-FR"/>
              <a:t>Bullet 2</a:t>
            </a:r>
          </a:p>
          <a:p>
            <a:pPr lvl="2"/>
            <a:r>
              <a:rPr lang="fr-FR"/>
              <a:t>Bullet 3</a:t>
            </a:r>
          </a:p>
          <a:p>
            <a:pPr lvl="3"/>
            <a:r>
              <a:rPr lang="fr-FR"/>
              <a:t>Bullet 4</a:t>
            </a:r>
            <a:endParaRPr/>
          </a:p>
        </p:txBody>
      </p:sp>
      <p:pic>
        <p:nvPicPr>
          <p:cNvPr id="13" name="Image 12">
            <a:extLst>
              <a:ext uri="{FF2B5EF4-FFF2-40B4-BE49-F238E27FC236}">
                <a16:creationId xmlns:a16="http://schemas.microsoft.com/office/drawing/2014/main" id="{2A116E75-5B12-2B4A-B33A-AAFDD7F73BF9}"/>
              </a:ext>
            </a:extLst>
          </p:cNvPr>
          <p:cNvPicPr>
            <a:picLocks noChangeAspect="1"/>
          </p:cNvPicPr>
          <p:nvPr userDrawn="1"/>
        </p:nvPicPr>
        <p:blipFill>
          <a:blip r:embed="rId2"/>
          <a:srcRect/>
          <a:stretch/>
        </p:blipFill>
        <p:spPr>
          <a:xfrm>
            <a:off x="348667" y="6017017"/>
            <a:ext cx="1178724" cy="663032"/>
          </a:xfrm>
          <a:prstGeom prst="rect">
            <a:avLst/>
          </a:prstGeom>
        </p:spPr>
      </p:pic>
    </p:spTree>
    <p:extLst>
      <p:ext uri="{BB962C8B-B14F-4D97-AF65-F5344CB8AC3E}">
        <p14:creationId xmlns:p14="http://schemas.microsoft.com/office/powerpoint/2010/main" val="31547341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02 // Text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311860BF-06DE-5D44-9517-3990CA0C7FBB}"/>
              </a:ext>
            </a:extLst>
          </p:cNvPr>
          <p:cNvSpPr/>
          <p:nvPr userDrawn="1"/>
        </p:nvSpPr>
        <p:spPr>
          <a:xfrm>
            <a:off x="-9180" y="-37333"/>
            <a:ext cx="275600" cy="6944000"/>
          </a:xfrm>
          <a:prstGeom prst="rect">
            <a:avLst/>
          </a:prstGeom>
          <a:solidFill>
            <a:srgbClr val="20408E">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Montserrat" panose="00000500000000000000" pitchFamily="2" charset="0"/>
              <a:ea typeface="Arial"/>
              <a:cs typeface="Arial"/>
              <a:sym typeface="Arial"/>
            </a:endParaRPr>
          </a:p>
        </p:txBody>
      </p:sp>
      <p:sp>
        <p:nvSpPr>
          <p:cNvPr id="4" name="Google Shape;210;p35">
            <a:extLst>
              <a:ext uri="{FF2B5EF4-FFF2-40B4-BE49-F238E27FC236}">
                <a16:creationId xmlns:a16="http://schemas.microsoft.com/office/drawing/2014/main" id="{344AF0B7-651B-1849-9734-94EFCA074FAF}"/>
              </a:ext>
            </a:extLst>
          </p:cNvPr>
          <p:cNvSpPr/>
          <p:nvPr userDrawn="1"/>
        </p:nvSpPr>
        <p:spPr>
          <a:xfrm flipH="1">
            <a:off x="-321700" y="2899067"/>
            <a:ext cx="588133" cy="4035333"/>
          </a:xfrm>
          <a:prstGeom prst="flowChartManualInput">
            <a:avLst/>
          </a:prstGeom>
          <a:solidFill>
            <a:srgbClr val="20408E"/>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Montserrat" panose="00000500000000000000" pitchFamily="2" charset="0"/>
              <a:ea typeface="Arial"/>
              <a:cs typeface="Arial"/>
              <a:sym typeface="Arial"/>
            </a:endParaRPr>
          </a:p>
        </p:txBody>
      </p:sp>
      <p:sp>
        <p:nvSpPr>
          <p:cNvPr id="15" name="Google Shape;44;p44">
            <a:extLst>
              <a:ext uri="{FF2B5EF4-FFF2-40B4-BE49-F238E27FC236}">
                <a16:creationId xmlns:a16="http://schemas.microsoft.com/office/drawing/2014/main" id="{0CB90F68-1585-B042-BFBC-55A9BADD95EB}"/>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endParaRPr>
          </a:p>
        </p:txBody>
      </p:sp>
      <p:sp>
        <p:nvSpPr>
          <p:cNvPr id="16" name="Google Shape;45;p44">
            <a:extLst>
              <a:ext uri="{FF2B5EF4-FFF2-40B4-BE49-F238E27FC236}">
                <a16:creationId xmlns:a16="http://schemas.microsoft.com/office/drawing/2014/main" id="{767603E4-F1B9-F44A-AE4E-AAEF9BDCB291}"/>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Montserrat" panose="00000500000000000000" pitchFamily="2"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Montserrat" panose="00000500000000000000" pitchFamily="2" charset="0"/>
              <a:ea typeface="Montserrat"/>
              <a:cs typeface="Arial" panose="020B0604020202020204" pitchFamily="34" charset="0"/>
              <a:sym typeface="Montserrat"/>
            </a:endParaRPr>
          </a:p>
        </p:txBody>
      </p:sp>
      <p:sp>
        <p:nvSpPr>
          <p:cNvPr id="17" name="Google Shape;46;p44">
            <a:extLst>
              <a:ext uri="{FF2B5EF4-FFF2-40B4-BE49-F238E27FC236}">
                <a16:creationId xmlns:a16="http://schemas.microsoft.com/office/drawing/2014/main" id="{3677C70F-2D67-8047-9771-C298DEF0AD30}"/>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Montserrat" panose="00000500000000000000" pitchFamily="2" charset="0"/>
                <a:ea typeface="Montserrat" panose="00000500000000000000" pitchFamily="2"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7" name="Google Shape;41;p7">
            <a:extLst>
              <a:ext uri="{FF2B5EF4-FFF2-40B4-BE49-F238E27FC236}">
                <a16:creationId xmlns:a16="http://schemas.microsoft.com/office/drawing/2014/main" id="{520ADC7A-34D9-FB47-BD87-5F4C5E73EF97}"/>
              </a:ext>
            </a:extLst>
          </p:cNvPr>
          <p:cNvSpPr/>
          <p:nvPr userDrawn="1"/>
        </p:nvSpPr>
        <p:spPr>
          <a:xfrm>
            <a:off x="572282" y="268517"/>
            <a:ext cx="251100" cy="18900"/>
          </a:xfrm>
          <a:prstGeom prst="rect">
            <a:avLst/>
          </a:prstGeom>
          <a:solidFill>
            <a:srgbClr val="20408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panose="00000500000000000000" pitchFamily="2" charset="0"/>
              <a:ea typeface="Arial"/>
              <a:cs typeface="Arial"/>
              <a:sym typeface="Arial"/>
            </a:endParaRPr>
          </a:p>
        </p:txBody>
      </p:sp>
      <p:sp>
        <p:nvSpPr>
          <p:cNvPr id="8" name="Google Shape;82;p14">
            <a:extLst>
              <a:ext uri="{FF2B5EF4-FFF2-40B4-BE49-F238E27FC236}">
                <a16:creationId xmlns:a16="http://schemas.microsoft.com/office/drawing/2014/main" id="{58C68558-4BDB-884D-950A-A16AFB14C666}"/>
              </a:ext>
            </a:extLst>
          </p:cNvPr>
          <p:cNvSpPr txBox="1">
            <a:spLocks noGrp="1"/>
          </p:cNvSpPr>
          <p:nvPr>
            <p:ph type="title"/>
          </p:nvPr>
        </p:nvSpPr>
        <p:spPr>
          <a:xfrm>
            <a:off x="396655" y="292153"/>
            <a:ext cx="9907072" cy="40779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2400" b="1" i="0" u="none" strike="noStrike" cap="none">
                <a:solidFill>
                  <a:srgbClr val="20408E"/>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r>
              <a:rPr lang="fr-FR"/>
              <a:t>Modifiez le style du titre</a:t>
            </a:r>
          </a:p>
        </p:txBody>
      </p:sp>
      <p:sp>
        <p:nvSpPr>
          <p:cNvPr id="9" name="Google Shape;86;p14">
            <a:extLst>
              <a:ext uri="{FF2B5EF4-FFF2-40B4-BE49-F238E27FC236}">
                <a16:creationId xmlns:a16="http://schemas.microsoft.com/office/drawing/2014/main" id="{80C9613B-9636-864F-9D61-59B5C40A4E29}"/>
              </a:ext>
            </a:extLst>
          </p:cNvPr>
          <p:cNvSpPr/>
          <p:nvPr userDrawn="1"/>
        </p:nvSpPr>
        <p:spPr>
          <a:xfrm>
            <a:off x="488582" y="268517"/>
            <a:ext cx="334800" cy="25200"/>
          </a:xfrm>
          <a:prstGeom prst="rect">
            <a:avLst/>
          </a:prstGeom>
          <a:solidFill>
            <a:srgbClr val="20408E"/>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207A9D"/>
              </a:solidFill>
              <a:latin typeface="Montserrat" panose="00000500000000000000" pitchFamily="2" charset="0"/>
              <a:ea typeface="Arial"/>
              <a:cs typeface="Arial"/>
              <a:sym typeface="Arial"/>
            </a:endParaRPr>
          </a:p>
        </p:txBody>
      </p:sp>
      <p:sp>
        <p:nvSpPr>
          <p:cNvPr id="11" name="Google Shape;33;p5">
            <a:extLst>
              <a:ext uri="{FF2B5EF4-FFF2-40B4-BE49-F238E27FC236}">
                <a16:creationId xmlns:a16="http://schemas.microsoft.com/office/drawing/2014/main" id="{BB70BEDD-2A28-ED42-941C-41FA568B66FB}"/>
              </a:ext>
            </a:extLst>
          </p:cNvPr>
          <p:cNvSpPr txBox="1">
            <a:spLocks noGrp="1"/>
          </p:cNvSpPr>
          <p:nvPr>
            <p:ph type="body" idx="1"/>
          </p:nvPr>
        </p:nvSpPr>
        <p:spPr>
          <a:xfrm>
            <a:off x="396655" y="835752"/>
            <a:ext cx="11574945" cy="5581067"/>
          </a:xfrm>
          <a:prstGeom prst="rect">
            <a:avLst/>
          </a:prstGeom>
          <a:noFill/>
          <a:ln>
            <a:noFill/>
          </a:ln>
        </p:spPr>
        <p:txBody>
          <a:bodyPr spcFirstLastPara="1" wrap="square" lIns="91425" tIns="91425" rIns="91425" bIns="91425" anchor="t" anchorCtr="0">
            <a:noAutofit/>
          </a:bodyPr>
          <a:lstStyle>
            <a:lvl1pPr marL="9525" marR="0" lvl="0" indent="0" algn="l" rtl="0">
              <a:lnSpc>
                <a:spcPct val="100000"/>
              </a:lnSpc>
              <a:spcBef>
                <a:spcPts val="0"/>
              </a:spcBef>
              <a:spcAft>
                <a:spcPts val="0"/>
              </a:spcAft>
              <a:buClr>
                <a:schemeClr val="bg2"/>
              </a:buClr>
              <a:buSzPts val="1400"/>
              <a:buFont typeface="Montserrat"/>
              <a:buNone/>
              <a:tabLst/>
              <a:defRPr sz="1600" b="0" i="0" u="none" strike="noStrike" cap="none">
                <a:solidFill>
                  <a:srgbClr val="000000"/>
                </a:solidFill>
                <a:latin typeface="Montserrat" panose="00000500000000000000" pitchFamily="2" charset="0"/>
                <a:ea typeface="Montserrat" panose="00000500000000000000" pitchFamily="2"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pPr lvl="0"/>
            <a:r>
              <a:rPr lang="fr-FR"/>
              <a:t>Cliquez pour modifier les styles du texte du masque</a:t>
            </a:r>
          </a:p>
        </p:txBody>
      </p:sp>
      <p:pic>
        <p:nvPicPr>
          <p:cNvPr id="12" name="Google Shape;19;p3">
            <a:extLst>
              <a:ext uri="{FF2B5EF4-FFF2-40B4-BE49-F238E27FC236}">
                <a16:creationId xmlns:a16="http://schemas.microsoft.com/office/drawing/2014/main" id="{80EF563B-0A2B-DA49-A1F8-11433E9E9F8C}"/>
              </a:ext>
            </a:extLst>
          </p:cNvPr>
          <p:cNvPicPr preferRelativeResize="0"/>
          <p:nvPr userDrawn="1"/>
        </p:nvPicPr>
        <p:blipFill>
          <a:blip r:embed="rId2"/>
          <a:srcRect/>
          <a:stretch/>
        </p:blipFill>
        <p:spPr>
          <a:xfrm>
            <a:off x="10648284" y="104353"/>
            <a:ext cx="1381904" cy="777321"/>
          </a:xfrm>
          <a:prstGeom prst="rect">
            <a:avLst/>
          </a:prstGeom>
          <a:noFill/>
          <a:ln>
            <a:noFill/>
          </a:ln>
        </p:spPr>
      </p:pic>
    </p:spTree>
    <p:extLst>
      <p:ext uri="{BB962C8B-B14F-4D97-AF65-F5344CB8AC3E}">
        <p14:creationId xmlns:p14="http://schemas.microsoft.com/office/powerpoint/2010/main" val="44615941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image" Target="../media/image6.png"/><Relationship Id="rId2" Type="http://schemas.openxmlformats.org/officeDocument/2006/relationships/slideLayout" Target="../slideLayouts/slideLayout53.xml"/><Relationship Id="rId16" Type="http://schemas.openxmlformats.org/officeDocument/2006/relationships/theme" Target="../theme/theme2.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0"/>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marR="0" lvl="0" algn="r" rtl="0">
              <a:spcBef>
                <a:spcPts val="0"/>
              </a:spcBef>
              <a:spcAft>
                <a:spcPts val="0"/>
              </a:spcAft>
              <a:buSzPts val="1400"/>
              <a:buNone/>
              <a:defRPr sz="1100" b="0" i="0" u="none" strike="noStrike" cap="none">
                <a:solidFill>
                  <a:schemeClr val="bg1">
                    <a:lumMod val="50000"/>
                  </a:schemeClr>
                </a:solidFill>
                <a:latin typeface="Montserrat" panose="00000500000000000000" pitchFamily="2" charset="0"/>
                <a:ea typeface="Montserrat" panose="00000500000000000000" pitchFamily="2" charset="0"/>
                <a:cs typeface="Arial" panose="020B0604020202020204" pitchFamily="34" charset="0"/>
                <a:sym typeface="Montserrat"/>
              </a:defRPr>
            </a:lvl1pPr>
            <a:lvl2pPr marR="0" lvl="1"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2pPr>
            <a:lvl3pPr marR="0" lvl="2"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3pPr>
            <a:lvl4pPr marR="0" lvl="3"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4pPr>
            <a:lvl5pPr marR="0" lvl="4"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5pPr>
            <a:lvl6pPr marR="0" lvl="5"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6pPr>
            <a:lvl7pPr marR="0" lvl="6"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7pPr>
            <a:lvl8pPr marR="0" lvl="7"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8pPr>
            <a:lvl9pPr marR="0" lvl="8"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9pPr>
          </a:lstStyle>
          <a:p>
            <a:endParaRPr lang="fr-FR" dirty="0"/>
          </a:p>
        </p:txBody>
      </p:sp>
      <p:sp>
        <p:nvSpPr>
          <p:cNvPr id="2" name="MSIPCMContentMarking" descr="{&quot;HashCode&quot;:725156092,&quot;Placement&quot;:&quot;Footer&quot;,&quot;Top&quot;:519.343,&quot;Left&quot;:0.0,&quot;SlideWidth&quot;:960,&quot;SlideHeight&quot;:540}">
            <a:extLst>
              <a:ext uri="{FF2B5EF4-FFF2-40B4-BE49-F238E27FC236}">
                <a16:creationId xmlns:a16="http://schemas.microsoft.com/office/drawing/2014/main" id="{5EF29DD0-0CEC-44BF-874E-6E24A6D4A27E}"/>
              </a:ext>
            </a:extLst>
          </p:cNvPr>
          <p:cNvSpPr txBox="1"/>
          <p:nvPr userDrawn="1"/>
        </p:nvSpPr>
        <p:spPr>
          <a:xfrm>
            <a:off x="0" y="6595656"/>
            <a:ext cx="650765" cy="262344"/>
          </a:xfrm>
          <a:prstGeom prst="rect">
            <a:avLst/>
          </a:prstGeom>
          <a:noFill/>
        </p:spPr>
        <p:txBody>
          <a:bodyPr vert="horz" wrap="square" lIns="0" tIns="0" rIns="0" bIns="0" rtlCol="0" anchor="ctr" anchorCtr="1">
            <a:spAutoFit/>
          </a:bodyPr>
          <a:lstStyle/>
          <a:p>
            <a:pPr algn="l">
              <a:spcBef>
                <a:spcPts val="0"/>
              </a:spcBef>
              <a:spcAft>
                <a:spcPts val="0"/>
              </a:spcAft>
            </a:pPr>
            <a:r>
              <a:rPr lang="fr-FR" sz="1000">
                <a:solidFill>
                  <a:srgbClr val="008000"/>
                </a:solidFill>
                <a:latin typeface="Calibri" panose="020F0502020204030204" pitchFamily="34" charset="0"/>
              </a:rPr>
              <a:t>Interne</a:t>
            </a:r>
          </a:p>
        </p:txBody>
      </p:sp>
    </p:spTree>
  </p:cSld>
  <p:clrMap bg1="lt1" tx1="dk1" bg2="dk2" tx2="lt2" accent1="accent1" accent2="accent2" accent3="accent3" accent4="accent4" accent5="accent5" accent6="accent6" hlink="hlink" folHlink="folHlink"/>
  <p:sldLayoutIdLst>
    <p:sldLayoutId id="2147483649" r:id="rId1"/>
    <p:sldLayoutId id="2147483694" r:id="rId2"/>
    <p:sldLayoutId id="2147483739" r:id="rId3"/>
    <p:sldLayoutId id="2147483709" r:id="rId4"/>
    <p:sldLayoutId id="2147483711" r:id="rId5"/>
    <p:sldLayoutId id="2147483777" r:id="rId6"/>
    <p:sldLayoutId id="2147483740" r:id="rId7"/>
    <p:sldLayoutId id="2147483710" r:id="rId8"/>
    <p:sldLayoutId id="2147483712" r:id="rId9"/>
    <p:sldLayoutId id="2147483776" r:id="rId10"/>
    <p:sldLayoutId id="2147483741" r:id="rId11"/>
    <p:sldLayoutId id="2147483778" r:id="rId12"/>
    <p:sldLayoutId id="2147483713" r:id="rId13"/>
    <p:sldLayoutId id="2147483775" r:id="rId14"/>
    <p:sldLayoutId id="2147483742" r:id="rId15"/>
    <p:sldLayoutId id="2147483722" r:id="rId16"/>
    <p:sldLayoutId id="2147483774" r:id="rId17"/>
    <p:sldLayoutId id="2147483723" r:id="rId18"/>
    <p:sldLayoutId id="2147483743" r:id="rId19"/>
    <p:sldLayoutId id="2147483724" r:id="rId20"/>
    <p:sldLayoutId id="2147483725" r:id="rId21"/>
    <p:sldLayoutId id="2147483726" r:id="rId22"/>
    <p:sldLayoutId id="2147483744" r:id="rId23"/>
    <p:sldLayoutId id="2147483727" r:id="rId24"/>
    <p:sldLayoutId id="2147483728" r:id="rId25"/>
    <p:sldLayoutId id="2147483733" r:id="rId26"/>
    <p:sldLayoutId id="2147483745" r:id="rId27"/>
    <p:sldLayoutId id="2147483729" r:id="rId28"/>
    <p:sldLayoutId id="2147483730" r:id="rId29"/>
    <p:sldLayoutId id="2147483734" r:id="rId30"/>
    <p:sldLayoutId id="2147483746" r:id="rId31"/>
    <p:sldLayoutId id="2147483731" r:id="rId32"/>
    <p:sldLayoutId id="2147483732" r:id="rId33"/>
    <p:sldLayoutId id="2147483735" r:id="rId34"/>
    <p:sldLayoutId id="2147483738" r:id="rId35"/>
    <p:sldLayoutId id="2147483695" r:id="rId36"/>
    <p:sldLayoutId id="2147483764" r:id="rId37"/>
    <p:sldLayoutId id="2147483714" r:id="rId38"/>
    <p:sldLayoutId id="2147483707" r:id="rId39"/>
    <p:sldLayoutId id="2147483718" r:id="rId40"/>
    <p:sldLayoutId id="2147483719" r:id="rId41"/>
    <p:sldLayoutId id="2147483721" r:id="rId42"/>
    <p:sldLayoutId id="2147483708" r:id="rId43"/>
    <p:sldLayoutId id="2147483716" r:id="rId44"/>
    <p:sldLayoutId id="2147483717" r:id="rId45"/>
    <p:sldLayoutId id="2147483720" r:id="rId46"/>
    <p:sldLayoutId id="2147483737" r:id="rId47"/>
    <p:sldLayoutId id="2147483779" r:id="rId48"/>
    <p:sldLayoutId id="2147483773" r:id="rId49"/>
    <p:sldLayoutId id="2147483715" r:id="rId50"/>
    <p:sldLayoutId id="2147483674" r:id="rId51"/>
  </p:sldLayoutIdLst>
  <p:hf hd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A92B4BA7-90B3-4978-9ED0-6805C9DB00FF}"/>
              </a:ext>
            </a:extLst>
          </p:cNvPr>
          <p:cNvSpPr>
            <a:spLocks noGrp="1"/>
          </p:cNvSpPr>
          <p:nvPr>
            <p:ph type="title"/>
          </p:nvPr>
        </p:nvSpPr>
        <p:spPr>
          <a:xfrm>
            <a:off x="444500" y="365125"/>
            <a:ext cx="9909176" cy="540397"/>
          </a:xfrm>
          <a:prstGeom prst="rect">
            <a:avLst/>
          </a:prstGeom>
        </p:spPr>
        <p:txBody>
          <a:bodyPr vert="horz" lIns="0" tIns="0" rIns="0" bIns="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4C4A5961-7618-4529-8200-47EADC9FFF1F}"/>
              </a:ext>
            </a:extLst>
          </p:cNvPr>
          <p:cNvSpPr>
            <a:spLocks noGrp="1"/>
          </p:cNvSpPr>
          <p:nvPr>
            <p:ph type="body" idx="1"/>
          </p:nvPr>
        </p:nvSpPr>
        <p:spPr>
          <a:xfrm>
            <a:off x="444499" y="1825625"/>
            <a:ext cx="11366235" cy="4351338"/>
          </a:xfrm>
          <a:prstGeom prst="rect">
            <a:avLst/>
          </a:prstGeom>
        </p:spPr>
        <p:txBody>
          <a:bodyPr vert="horz" lIns="0" tIns="0" rIns="0" bIns="0" rtlCol="0">
            <a:normAutofit/>
          </a:bodyPr>
          <a:lstStyle/>
          <a:p>
            <a:pPr lvl="0"/>
            <a:r>
              <a:rPr lang="fr-FR"/>
              <a:t>Cliquez pour modifier les styles du texte du masque</a:t>
            </a:r>
          </a:p>
          <a:p>
            <a:pPr lvl="1"/>
            <a:r>
              <a:rPr lang="fr-FR"/>
              <a:t>Deuxième niveau</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fr-FR"/>
              <a:t>Troisième niveau</a:t>
            </a:r>
          </a:p>
          <a:p>
            <a:pPr lvl="3"/>
            <a:r>
              <a:rPr lang="fr-FR"/>
              <a:t>Quatrième niveau</a:t>
            </a:r>
          </a:p>
          <a:p>
            <a:pPr lvl="4"/>
            <a:r>
              <a:rPr lang="fr-FR"/>
              <a:t>Cinquième niveau</a:t>
            </a:r>
          </a:p>
        </p:txBody>
      </p:sp>
      <p:sp>
        <p:nvSpPr>
          <p:cNvPr id="8" name="Espace réservé du numéro de diapositive 7">
            <a:extLst>
              <a:ext uri="{FF2B5EF4-FFF2-40B4-BE49-F238E27FC236}">
                <a16:creationId xmlns:a16="http://schemas.microsoft.com/office/drawing/2014/main" id="{3BC4BE59-C990-4404-A580-00679AA977DB}"/>
              </a:ext>
            </a:extLst>
          </p:cNvPr>
          <p:cNvSpPr>
            <a:spLocks noGrp="1"/>
          </p:cNvSpPr>
          <p:nvPr>
            <p:ph type="sldNum" sz="quarter" idx="4"/>
          </p:nvPr>
        </p:nvSpPr>
        <p:spPr>
          <a:xfrm>
            <a:off x="8610599" y="6552198"/>
            <a:ext cx="3200135" cy="169277"/>
          </a:xfrm>
          <a:prstGeom prst="rect">
            <a:avLst/>
          </a:prstGeom>
        </p:spPr>
        <p:txBody>
          <a:bodyPr vert="horz" lIns="91440" tIns="45720" rIns="91440" bIns="45720" rtlCol="0" anchor="ctr"/>
          <a:lstStyle>
            <a:lvl1pPr algn="r">
              <a:defRPr sz="1100">
                <a:solidFill>
                  <a:schemeClr val="tx1">
                    <a:tint val="75000"/>
                  </a:schemeClr>
                </a:solidFill>
                <a:latin typeface="Montserrat" panose="00000500000000000000" pitchFamily="50" charset="0"/>
              </a:defRPr>
            </a:lvl1pPr>
          </a:lstStyle>
          <a:p>
            <a:fld id="{EB9F9E3B-949D-4753-A311-C2E91B2B57EF}" type="slidenum">
              <a:rPr lang="fr-FR" smtClean="0"/>
              <a:pPr/>
              <a:t>‹N°›</a:t>
            </a:fld>
            <a:endParaRPr lang="fr-FR"/>
          </a:p>
        </p:txBody>
      </p:sp>
      <p:cxnSp>
        <p:nvCxnSpPr>
          <p:cNvPr id="10" name="Google Shape;86;p6">
            <a:extLst>
              <a:ext uri="{FF2B5EF4-FFF2-40B4-BE49-F238E27FC236}">
                <a16:creationId xmlns:a16="http://schemas.microsoft.com/office/drawing/2014/main" id="{35E183A2-9904-4CF2-A4C9-846757865AF3}"/>
              </a:ext>
            </a:extLst>
          </p:cNvPr>
          <p:cNvCxnSpPr/>
          <p:nvPr/>
        </p:nvCxnSpPr>
        <p:spPr>
          <a:xfrm>
            <a:off x="444500" y="334432"/>
            <a:ext cx="216000" cy="0"/>
          </a:xfrm>
          <a:prstGeom prst="straightConnector1">
            <a:avLst/>
          </a:prstGeom>
          <a:noFill/>
          <a:ln w="25400" cap="flat" cmpd="sng">
            <a:solidFill>
              <a:schemeClr val="accent1"/>
            </a:solidFill>
            <a:prstDash val="solid"/>
            <a:miter lim="800000"/>
            <a:headEnd type="none" w="sm" len="sm"/>
            <a:tailEnd type="none" w="sm" len="sm"/>
          </a:ln>
        </p:spPr>
      </p:cxnSp>
      <p:pic>
        <p:nvPicPr>
          <p:cNvPr id="11" name="Google Shape;69;p4">
            <a:extLst>
              <a:ext uri="{FF2B5EF4-FFF2-40B4-BE49-F238E27FC236}">
                <a16:creationId xmlns:a16="http://schemas.microsoft.com/office/drawing/2014/main" id="{B9A144E7-7265-4A97-B6D1-637BC8336B5A}"/>
              </a:ext>
            </a:extLst>
          </p:cNvPr>
          <p:cNvPicPr preferRelativeResize="0"/>
          <p:nvPr/>
        </p:nvPicPr>
        <p:blipFill rotWithShape="1">
          <a:blip r:embed="rId17">
            <a:alphaModFix/>
          </a:blip>
          <a:srcRect/>
          <a:stretch/>
        </p:blipFill>
        <p:spPr>
          <a:xfrm>
            <a:off x="10461341" y="211708"/>
            <a:ext cx="1238400" cy="696860"/>
          </a:xfrm>
          <a:prstGeom prst="rect">
            <a:avLst/>
          </a:prstGeom>
          <a:noFill/>
          <a:ln>
            <a:noFill/>
          </a:ln>
        </p:spPr>
      </p:pic>
      <p:sp>
        <p:nvSpPr>
          <p:cNvPr id="15" name="Espace réservé du pied de page 11">
            <a:extLst>
              <a:ext uri="{FF2B5EF4-FFF2-40B4-BE49-F238E27FC236}">
                <a16:creationId xmlns:a16="http://schemas.microsoft.com/office/drawing/2014/main" id="{DC6BB0E7-A3D6-4C73-99DA-AA887A05EB70}"/>
              </a:ext>
            </a:extLst>
          </p:cNvPr>
          <p:cNvSpPr>
            <a:spLocks noGrp="1"/>
          </p:cNvSpPr>
          <p:nvPr>
            <p:ph type="ftr" sz="quarter" idx="3"/>
          </p:nvPr>
        </p:nvSpPr>
        <p:spPr>
          <a:xfrm>
            <a:off x="444499" y="6552198"/>
            <a:ext cx="4114800" cy="169277"/>
          </a:xfrm>
          <a:prstGeom prst="rect">
            <a:avLst/>
          </a:prstGeom>
        </p:spPr>
        <p:txBody>
          <a:bodyPr vert="horz" lIns="0" tIns="0" rIns="0" bIns="0" rtlCol="0" anchor="ctr"/>
          <a:lstStyle>
            <a:lvl1pPr algn="ctr">
              <a:defRPr sz="1200">
                <a:solidFill>
                  <a:schemeClr val="tx1">
                    <a:tint val="75000"/>
                  </a:schemeClr>
                </a:solidFill>
              </a:defRPr>
            </a:lvl1pPr>
          </a:lstStyle>
          <a:p>
            <a:pPr algn="l"/>
            <a:r>
              <a:rPr lang="fr-FR">
                <a:solidFill>
                  <a:schemeClr val="dk2"/>
                </a:solidFill>
                <a:latin typeface="Montserrat"/>
                <a:ea typeface="Montserrat"/>
                <a:cs typeface="Montserrat"/>
                <a:sym typeface="Montserrat"/>
              </a:rPr>
              <a:t>Confidentiel – Intégration Green Speed</a:t>
            </a:r>
          </a:p>
        </p:txBody>
      </p:sp>
      <p:sp>
        <p:nvSpPr>
          <p:cNvPr id="4" name="MSIPCMContentMarking" descr="{&quot;HashCode&quot;:725156092,&quot;Placement&quot;:&quot;Footer&quot;,&quot;Top&quot;:519.343,&quot;Left&quot;:0.0,&quot;SlideWidth&quot;:960,&quot;SlideHeight&quot;:540}">
            <a:extLst>
              <a:ext uri="{FF2B5EF4-FFF2-40B4-BE49-F238E27FC236}">
                <a16:creationId xmlns:a16="http://schemas.microsoft.com/office/drawing/2014/main" id="{00FE3456-AB24-458D-A75B-D6B08A63AD17}"/>
              </a:ext>
            </a:extLst>
          </p:cNvPr>
          <p:cNvSpPr txBox="1"/>
          <p:nvPr userDrawn="1"/>
        </p:nvSpPr>
        <p:spPr>
          <a:xfrm>
            <a:off x="0" y="6595656"/>
            <a:ext cx="650765" cy="262344"/>
          </a:xfrm>
          <a:prstGeom prst="rect">
            <a:avLst/>
          </a:prstGeom>
          <a:noFill/>
        </p:spPr>
        <p:txBody>
          <a:bodyPr vert="horz" wrap="square" lIns="0" tIns="0" rIns="0" bIns="0" rtlCol="0" anchor="ctr" anchorCtr="1">
            <a:spAutoFit/>
          </a:bodyPr>
          <a:lstStyle/>
          <a:p>
            <a:pPr algn="l">
              <a:spcBef>
                <a:spcPts val="0"/>
              </a:spcBef>
              <a:spcAft>
                <a:spcPts val="0"/>
              </a:spcAft>
            </a:pPr>
            <a:r>
              <a:rPr lang="fr-FR" sz="1000">
                <a:solidFill>
                  <a:srgbClr val="008000"/>
                </a:solidFill>
                <a:latin typeface="Calibri" panose="020F0502020204030204" pitchFamily="34" charset="0"/>
              </a:rPr>
              <a:t>Interne</a:t>
            </a:r>
          </a:p>
        </p:txBody>
      </p:sp>
    </p:spTree>
    <p:extLst>
      <p:ext uri="{BB962C8B-B14F-4D97-AF65-F5344CB8AC3E}">
        <p14:creationId xmlns:p14="http://schemas.microsoft.com/office/powerpoint/2010/main" val="3812912120"/>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Lst>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hdr="0" dt="0"/>
  <p:txStyles>
    <p:titleStyle>
      <a:lvl1pPr algn="l" defTabSz="914400" rtl="0" eaLnBrk="1" latinLnBrk="0" hangingPunct="1">
        <a:lnSpc>
          <a:spcPct val="90000"/>
        </a:lnSpc>
        <a:spcBef>
          <a:spcPct val="0"/>
        </a:spcBef>
        <a:buNone/>
        <a:defRPr lang="fr-FR" sz="2000" b="1" i="0" u="none" strike="noStrike" kern="1200" cap="none" dirty="0">
          <a:solidFill>
            <a:schemeClr val="accent1"/>
          </a:solidFill>
          <a:latin typeface="Montserrat"/>
          <a:ea typeface="+mj-ea"/>
          <a:cs typeface="+mj-cs"/>
          <a:sym typeface="Montserrat"/>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400" b="1" kern="1200">
          <a:solidFill>
            <a:schemeClr val="accent1"/>
          </a:solidFill>
          <a:latin typeface="Montserrat" panose="00000500000000000000"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b="1" kern="1200">
          <a:solidFill>
            <a:schemeClr val="accent4">
              <a:lumMod val="60000"/>
              <a:lumOff val="40000"/>
            </a:schemeClr>
          </a:solidFill>
          <a:latin typeface="Montserrat" panose="00000500000000000000" pitchFamily="50" charset="0"/>
          <a:ea typeface="+mn-ea"/>
          <a:cs typeface="+mn-cs"/>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200" kern="1200">
          <a:solidFill>
            <a:schemeClr val="accent4">
              <a:lumMod val="60000"/>
              <a:lumOff val="40000"/>
            </a:schemeClr>
          </a:solidFill>
          <a:latin typeface="Montserrat" panose="00000500000000000000"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tx2"/>
          </a:solidFill>
          <a:latin typeface="Montserrat" panose="00000500000000000000"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2"/>
          </a:solidFill>
          <a:latin typeface="Montserrat" panose="000005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tags" Target="../tags/tag12.xml"/><Relationship Id="rId13" Type="http://schemas.openxmlformats.org/officeDocument/2006/relationships/tags" Target="../tags/tag17.xml"/><Relationship Id="rId18" Type="http://schemas.openxmlformats.org/officeDocument/2006/relationships/slideLayout" Target="../slideLayouts/slideLayout5.xml"/><Relationship Id="rId3" Type="http://schemas.openxmlformats.org/officeDocument/2006/relationships/tags" Target="../tags/tag7.xml"/><Relationship Id="rId7" Type="http://schemas.openxmlformats.org/officeDocument/2006/relationships/tags" Target="../tags/tag11.xml"/><Relationship Id="rId12" Type="http://schemas.openxmlformats.org/officeDocument/2006/relationships/tags" Target="../tags/tag16.xml"/><Relationship Id="rId17" Type="http://schemas.openxmlformats.org/officeDocument/2006/relationships/tags" Target="../tags/tag21.xml"/><Relationship Id="rId2" Type="http://schemas.openxmlformats.org/officeDocument/2006/relationships/tags" Target="../tags/tag6.xml"/><Relationship Id="rId16" Type="http://schemas.openxmlformats.org/officeDocument/2006/relationships/tags" Target="../tags/tag20.xml"/><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tags" Target="../tags/tag15.xml"/><Relationship Id="rId5" Type="http://schemas.openxmlformats.org/officeDocument/2006/relationships/tags" Target="../tags/tag9.xml"/><Relationship Id="rId15" Type="http://schemas.openxmlformats.org/officeDocument/2006/relationships/tags" Target="../tags/tag19.xml"/><Relationship Id="rId10" Type="http://schemas.openxmlformats.org/officeDocument/2006/relationships/tags" Target="../tags/tag14.xml"/><Relationship Id="rId19" Type="http://schemas.openxmlformats.org/officeDocument/2006/relationships/notesSlide" Target="../notesSlides/notesSlide4.xml"/><Relationship Id="rId4" Type="http://schemas.openxmlformats.org/officeDocument/2006/relationships/tags" Target="../tags/tag8.xml"/><Relationship Id="rId9" Type="http://schemas.openxmlformats.org/officeDocument/2006/relationships/tags" Target="../tags/tag13.xml"/><Relationship Id="rId14" Type="http://schemas.openxmlformats.org/officeDocument/2006/relationships/tags" Target="../tags/tag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1"/>
          <p:cNvSpPr txBox="1">
            <a:spLocks noGrp="1"/>
          </p:cNvSpPr>
          <p:nvPr>
            <p:ph type="ctrTitle"/>
          </p:nvPr>
        </p:nvSpPr>
        <p:spPr>
          <a:xfrm>
            <a:off x="350532" y="1170297"/>
            <a:ext cx="10586054" cy="387798"/>
          </a:xfrm>
          <a:prstGeom prst="rect">
            <a:avLst/>
          </a:prstGeom>
          <a:noFill/>
          <a:ln>
            <a:noFill/>
          </a:ln>
        </p:spPr>
        <p:txBody>
          <a:bodyPr spcFirstLastPara="1" wrap="square" lIns="0" tIns="0" rIns="0" bIns="0" anchor="b" anchorCtr="0">
            <a:spAutoFit/>
          </a:bodyPr>
          <a:lstStyle/>
          <a:p>
            <a:pPr marL="0" lvl="0" indent="0" algn="l" rtl="0">
              <a:lnSpc>
                <a:spcPct val="90000"/>
              </a:lnSpc>
              <a:spcBef>
                <a:spcPts val="0"/>
              </a:spcBef>
              <a:spcAft>
                <a:spcPts val="0"/>
              </a:spcAft>
              <a:buClr>
                <a:srgbClr val="FFFFFF"/>
              </a:buClr>
              <a:buSzPts val="3200"/>
              <a:buFont typeface="Montserrat"/>
              <a:buNone/>
            </a:pPr>
            <a:r>
              <a:rPr lang="fr-FR" sz="2800" dirty="0">
                <a:latin typeface="Montserrat" panose="00000500000000000000" pitchFamily="2" charset="0"/>
              </a:rPr>
              <a:t>PR.O.G.RES – Séminaire CODIR du 28 septembre 2022</a:t>
            </a:r>
            <a:endParaRPr sz="2800" dirty="0">
              <a:latin typeface="Montserrat" panose="00000500000000000000" pitchFamily="2" charset="0"/>
            </a:endParaRPr>
          </a:p>
        </p:txBody>
      </p:sp>
      <p:cxnSp>
        <p:nvCxnSpPr>
          <p:cNvPr id="284" name="Google Shape;284;p1"/>
          <p:cNvCxnSpPr/>
          <p:nvPr/>
        </p:nvCxnSpPr>
        <p:spPr>
          <a:xfrm>
            <a:off x="350533" y="1792238"/>
            <a:ext cx="408000" cy="0"/>
          </a:xfrm>
          <a:prstGeom prst="straightConnector1">
            <a:avLst/>
          </a:prstGeom>
          <a:noFill/>
          <a:ln w="28575" cap="flat" cmpd="sng">
            <a:solidFill>
              <a:schemeClr val="lt1"/>
            </a:solidFill>
            <a:prstDash val="solid"/>
            <a:miter lim="800000"/>
            <a:headEnd type="none" w="sm" len="sm"/>
            <a:tailEnd type="none" w="sm" len="sm"/>
          </a:ln>
        </p:spPr>
      </p:cxnSp>
      <p:sp>
        <p:nvSpPr>
          <p:cNvPr id="4" name="Google Shape;282;p1">
            <a:extLst>
              <a:ext uri="{FF2B5EF4-FFF2-40B4-BE49-F238E27FC236}">
                <a16:creationId xmlns:a16="http://schemas.microsoft.com/office/drawing/2014/main" id="{B40763F4-E009-66FE-0811-776D504421F7}"/>
              </a:ext>
            </a:extLst>
          </p:cNvPr>
          <p:cNvSpPr txBox="1">
            <a:spLocks/>
          </p:cNvSpPr>
          <p:nvPr/>
        </p:nvSpPr>
        <p:spPr>
          <a:xfrm>
            <a:off x="350532" y="1996887"/>
            <a:ext cx="9144000" cy="276999"/>
          </a:xfrm>
          <a:prstGeom prst="rect">
            <a:avLst/>
          </a:prstGeom>
          <a:noFill/>
          <a:ln>
            <a:noFill/>
          </a:ln>
        </p:spPr>
        <p:txBody>
          <a:bodyPr spcFirstLastPara="1" wrap="square" lIns="0" tIns="0" rIns="0" bIns="0" anchor="b" anchorCtr="0">
            <a:spAutoFit/>
          </a:bodyPr>
          <a:lstStyle>
            <a:defPPr marR="0" lvl="0" algn="l" rtl="0">
              <a:lnSpc>
                <a:spcPct val="100000"/>
              </a:lnSpc>
              <a:spcBef>
                <a:spcPts val="0"/>
              </a:spcBef>
              <a:spcAft>
                <a:spcPts val="0"/>
              </a:spcAft>
            </a:defPPr>
            <a:lvl1pPr marR="0" lvl="0" algn="l" rtl="0" eaLnBrk="1" hangingPunct="1">
              <a:lnSpc>
                <a:spcPct val="90000"/>
              </a:lnSpc>
              <a:spcBef>
                <a:spcPts val="0"/>
              </a:spcBef>
              <a:spcAft>
                <a:spcPts val="0"/>
              </a:spcAft>
              <a:buClr>
                <a:schemeClr val="lt1"/>
              </a:buClr>
              <a:buSzPts val="3200"/>
              <a:buFont typeface="Montserrat"/>
              <a:buNone/>
              <a:defRPr sz="3200" b="1"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Montserrat"/>
              </a:defRPr>
            </a:lvl1pPr>
            <a:lvl2pPr marR="0" lvl="1"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FFFFFF"/>
              </a:buClr>
            </a:pPr>
            <a:r>
              <a:rPr lang="fr-FR" sz="2000" dirty="0">
                <a:latin typeface="Montserrat" panose="00000500000000000000" pitchFamily="2" charset="0"/>
              </a:rPr>
              <a:t>19 juillet 2022</a:t>
            </a:r>
          </a:p>
        </p:txBody>
      </p:sp>
      <p:sp>
        <p:nvSpPr>
          <p:cNvPr id="5" name="Google Shape;282;p1">
            <a:extLst>
              <a:ext uri="{FF2B5EF4-FFF2-40B4-BE49-F238E27FC236}">
                <a16:creationId xmlns:a16="http://schemas.microsoft.com/office/drawing/2014/main" id="{7CB2D0B1-7C18-18A6-DDF2-9ABEB3FB28A1}"/>
              </a:ext>
            </a:extLst>
          </p:cNvPr>
          <p:cNvSpPr txBox="1">
            <a:spLocks/>
          </p:cNvSpPr>
          <p:nvPr/>
        </p:nvSpPr>
        <p:spPr>
          <a:xfrm>
            <a:off x="350533" y="5602810"/>
            <a:ext cx="9144000" cy="553998"/>
          </a:xfrm>
          <a:prstGeom prst="rect">
            <a:avLst/>
          </a:prstGeom>
          <a:noFill/>
          <a:ln>
            <a:noFill/>
          </a:ln>
        </p:spPr>
        <p:txBody>
          <a:bodyPr spcFirstLastPara="1" wrap="square" lIns="0" tIns="0" rIns="0" bIns="0" anchor="b" anchorCtr="0">
            <a:spAutoFit/>
          </a:bodyPr>
          <a:lstStyle>
            <a:defPPr marR="0" lvl="0" algn="l" rtl="0">
              <a:lnSpc>
                <a:spcPct val="100000"/>
              </a:lnSpc>
              <a:spcBef>
                <a:spcPts val="0"/>
              </a:spcBef>
              <a:spcAft>
                <a:spcPts val="0"/>
              </a:spcAft>
            </a:defPPr>
            <a:lvl1pPr marR="0" lvl="0" algn="l" rtl="0" eaLnBrk="1" hangingPunct="1">
              <a:lnSpc>
                <a:spcPct val="90000"/>
              </a:lnSpc>
              <a:spcBef>
                <a:spcPts val="0"/>
              </a:spcBef>
              <a:spcAft>
                <a:spcPts val="0"/>
              </a:spcAft>
              <a:buClr>
                <a:schemeClr val="lt1"/>
              </a:buClr>
              <a:buSzPts val="3200"/>
              <a:buFont typeface="Montserrat"/>
              <a:buNone/>
              <a:defRPr sz="3200" b="1"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Montserrat"/>
              </a:defRPr>
            </a:lvl1pPr>
            <a:lvl2pPr marR="0" lvl="1"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FFFFFF"/>
              </a:buClr>
            </a:pPr>
            <a:r>
              <a:rPr lang="fr-FR" sz="2000" dirty="0">
                <a:latin typeface="Montserrat" panose="00000500000000000000" pitchFamily="2" charset="0"/>
              </a:rPr>
              <a:t>Version 1.0</a:t>
            </a:r>
          </a:p>
          <a:p>
            <a:pPr>
              <a:buClr>
                <a:srgbClr val="FFFFFF"/>
              </a:buClr>
            </a:pPr>
            <a:r>
              <a:rPr lang="fr-FR" sz="2000" dirty="0">
                <a:latin typeface="Montserrat" panose="00000500000000000000" pitchFamily="2" charset="0"/>
              </a:rPr>
              <a:t>À l’attention d’Amandine LE SAUX</a:t>
            </a:r>
          </a:p>
        </p:txBody>
      </p:sp>
      <p:pic>
        <p:nvPicPr>
          <p:cNvPr id="6" name="Picture 2">
            <a:extLst>
              <a:ext uri="{FF2B5EF4-FFF2-40B4-BE49-F238E27FC236}">
                <a16:creationId xmlns:a16="http://schemas.microsoft.com/office/drawing/2014/main" id="{882B7AF3-ED97-DB43-7730-464635B6D5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9148" y="3243263"/>
            <a:ext cx="3184190" cy="1159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e 55">
            <a:extLst>
              <a:ext uri="{FF2B5EF4-FFF2-40B4-BE49-F238E27FC236}">
                <a16:creationId xmlns:a16="http://schemas.microsoft.com/office/drawing/2014/main" id="{E81ECC74-D57A-E80D-E366-CB6E831F9BD8}"/>
              </a:ext>
            </a:extLst>
          </p:cNvPr>
          <p:cNvGrpSpPr>
            <a:grpSpLocks noChangeAspect="1"/>
          </p:cNvGrpSpPr>
          <p:nvPr/>
        </p:nvGrpSpPr>
        <p:grpSpPr>
          <a:xfrm>
            <a:off x="5753100" y="2634492"/>
            <a:ext cx="1565944" cy="701010"/>
            <a:chOff x="8911490" y="3429000"/>
            <a:chExt cx="1549212" cy="693514"/>
          </a:xfrm>
        </p:grpSpPr>
        <p:sp>
          <p:nvSpPr>
            <p:cNvPr id="8" name="Oval 5">
              <a:extLst>
                <a:ext uri="{FF2B5EF4-FFF2-40B4-BE49-F238E27FC236}">
                  <a16:creationId xmlns:a16="http://schemas.microsoft.com/office/drawing/2014/main" id="{18FED919-8619-1E50-6366-C5B3CC58A3D8}"/>
                </a:ext>
              </a:extLst>
            </p:cNvPr>
            <p:cNvSpPr>
              <a:spLocks noChangeArrowheads="1"/>
            </p:cNvSpPr>
            <p:nvPr/>
          </p:nvSpPr>
          <p:spPr bwMode="auto">
            <a:xfrm>
              <a:off x="8911490" y="3961541"/>
              <a:ext cx="94809" cy="95010"/>
            </a:xfrm>
            <a:prstGeom prst="ellipse">
              <a:avLst/>
            </a:prstGeom>
            <a:solidFill>
              <a:srgbClr val="9B274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1E1E1E"/>
                </a:solidFill>
                <a:effectLst/>
                <a:uLnTx/>
                <a:uFillTx/>
                <a:latin typeface="Avenir LT Std 45 Book"/>
                <a:ea typeface="+mn-ea"/>
                <a:cs typeface="+mn-cs"/>
              </a:endParaRPr>
            </a:p>
          </p:txBody>
        </p:sp>
        <p:sp>
          <p:nvSpPr>
            <p:cNvPr id="9" name="Freeform 6">
              <a:extLst>
                <a:ext uri="{FF2B5EF4-FFF2-40B4-BE49-F238E27FC236}">
                  <a16:creationId xmlns:a16="http://schemas.microsoft.com/office/drawing/2014/main" id="{6A7D9878-8DBB-30FE-179C-03E055167AF9}"/>
                </a:ext>
              </a:extLst>
            </p:cNvPr>
            <p:cNvSpPr>
              <a:spLocks/>
            </p:cNvSpPr>
            <p:nvPr/>
          </p:nvSpPr>
          <p:spPr bwMode="auto">
            <a:xfrm>
              <a:off x="9038574" y="3632737"/>
              <a:ext cx="316701" cy="376208"/>
            </a:xfrm>
            <a:custGeom>
              <a:avLst/>
              <a:gdLst>
                <a:gd name="T0" fmla="*/ 994 w 1988"/>
                <a:gd name="T1" fmla="*/ 0 h 2360"/>
                <a:gd name="T2" fmla="*/ 0 w 1988"/>
                <a:gd name="T3" fmla="*/ 994 h 2360"/>
                <a:gd name="T4" fmla="*/ 0 w 1988"/>
                <a:gd name="T5" fmla="*/ 2360 h 2360"/>
                <a:gd name="T6" fmla="*/ 533 w 1988"/>
                <a:gd name="T7" fmla="*/ 2360 h 2360"/>
                <a:gd name="T8" fmla="*/ 533 w 1988"/>
                <a:gd name="T9" fmla="*/ 994 h 2360"/>
                <a:gd name="T10" fmla="*/ 994 w 1988"/>
                <a:gd name="T11" fmla="*/ 534 h 2360"/>
                <a:gd name="T12" fmla="*/ 1454 w 1988"/>
                <a:gd name="T13" fmla="*/ 994 h 2360"/>
                <a:gd name="T14" fmla="*/ 1454 w 1988"/>
                <a:gd name="T15" fmla="*/ 2360 h 2360"/>
                <a:gd name="T16" fmla="*/ 1988 w 1988"/>
                <a:gd name="T17" fmla="*/ 2360 h 2360"/>
                <a:gd name="T18" fmla="*/ 1988 w 1988"/>
                <a:gd name="T19" fmla="*/ 994 h 2360"/>
                <a:gd name="T20" fmla="*/ 994 w 1988"/>
                <a:gd name="T21" fmla="*/ 0 h 2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88" h="2360">
                  <a:moveTo>
                    <a:pt x="994" y="0"/>
                  </a:moveTo>
                  <a:cubicBezTo>
                    <a:pt x="446" y="0"/>
                    <a:pt x="0" y="446"/>
                    <a:pt x="0" y="994"/>
                  </a:cubicBezTo>
                  <a:cubicBezTo>
                    <a:pt x="0" y="2360"/>
                    <a:pt x="0" y="2360"/>
                    <a:pt x="0" y="2360"/>
                  </a:cubicBezTo>
                  <a:cubicBezTo>
                    <a:pt x="533" y="2360"/>
                    <a:pt x="533" y="2360"/>
                    <a:pt x="533" y="2360"/>
                  </a:cubicBezTo>
                  <a:cubicBezTo>
                    <a:pt x="533" y="994"/>
                    <a:pt x="533" y="994"/>
                    <a:pt x="533" y="994"/>
                  </a:cubicBezTo>
                  <a:cubicBezTo>
                    <a:pt x="533" y="740"/>
                    <a:pt x="740" y="534"/>
                    <a:pt x="994" y="534"/>
                  </a:cubicBezTo>
                  <a:cubicBezTo>
                    <a:pt x="1248" y="534"/>
                    <a:pt x="1454" y="740"/>
                    <a:pt x="1454" y="994"/>
                  </a:cubicBezTo>
                  <a:cubicBezTo>
                    <a:pt x="1454" y="2360"/>
                    <a:pt x="1454" y="2360"/>
                    <a:pt x="1454" y="2360"/>
                  </a:cubicBezTo>
                  <a:cubicBezTo>
                    <a:pt x="1988" y="2360"/>
                    <a:pt x="1988" y="2360"/>
                    <a:pt x="1988" y="2360"/>
                  </a:cubicBezTo>
                  <a:cubicBezTo>
                    <a:pt x="1988" y="994"/>
                    <a:pt x="1988" y="994"/>
                    <a:pt x="1988" y="994"/>
                  </a:cubicBezTo>
                  <a:cubicBezTo>
                    <a:pt x="1988" y="446"/>
                    <a:pt x="1542" y="0"/>
                    <a:pt x="994" y="0"/>
                  </a:cubicBezTo>
                  <a:close/>
                </a:path>
              </a:pathLst>
            </a:custGeom>
            <a:solidFill>
              <a:srgbClr val="7E7F7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1E1E1E"/>
                </a:solidFill>
                <a:effectLst/>
                <a:uLnTx/>
                <a:uFillTx/>
                <a:latin typeface="Avenir LT Std 45 Book"/>
                <a:ea typeface="+mn-ea"/>
                <a:cs typeface="+mn-cs"/>
              </a:endParaRPr>
            </a:p>
          </p:txBody>
        </p:sp>
        <p:sp>
          <p:nvSpPr>
            <p:cNvPr id="10" name="Freeform 7">
              <a:extLst>
                <a:ext uri="{FF2B5EF4-FFF2-40B4-BE49-F238E27FC236}">
                  <a16:creationId xmlns:a16="http://schemas.microsoft.com/office/drawing/2014/main" id="{291D5125-23DD-0DDA-D2D1-EB15984D1327}"/>
                </a:ext>
              </a:extLst>
            </p:cNvPr>
            <p:cNvSpPr>
              <a:spLocks/>
            </p:cNvSpPr>
            <p:nvPr/>
          </p:nvSpPr>
          <p:spPr bwMode="auto">
            <a:xfrm>
              <a:off x="8931057" y="3432833"/>
              <a:ext cx="118410" cy="152097"/>
            </a:xfrm>
            <a:custGeom>
              <a:avLst/>
              <a:gdLst>
                <a:gd name="T0" fmla="*/ 242 w 587"/>
                <a:gd name="T1" fmla="*/ 754 h 754"/>
                <a:gd name="T2" fmla="*/ 344 w 587"/>
                <a:gd name="T3" fmla="*/ 754 h 754"/>
                <a:gd name="T4" fmla="*/ 344 w 587"/>
                <a:gd name="T5" fmla="*/ 96 h 754"/>
                <a:gd name="T6" fmla="*/ 587 w 587"/>
                <a:gd name="T7" fmla="*/ 96 h 754"/>
                <a:gd name="T8" fmla="*/ 587 w 587"/>
                <a:gd name="T9" fmla="*/ 0 h 754"/>
                <a:gd name="T10" fmla="*/ 0 w 587"/>
                <a:gd name="T11" fmla="*/ 0 h 754"/>
                <a:gd name="T12" fmla="*/ 0 w 587"/>
                <a:gd name="T13" fmla="*/ 96 h 754"/>
                <a:gd name="T14" fmla="*/ 242 w 587"/>
                <a:gd name="T15" fmla="*/ 96 h 754"/>
                <a:gd name="T16" fmla="*/ 242 w 587"/>
                <a:gd name="T17" fmla="*/ 754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7" h="754">
                  <a:moveTo>
                    <a:pt x="242" y="754"/>
                  </a:moveTo>
                  <a:lnTo>
                    <a:pt x="344" y="754"/>
                  </a:lnTo>
                  <a:lnTo>
                    <a:pt x="344" y="96"/>
                  </a:lnTo>
                  <a:lnTo>
                    <a:pt x="587" y="96"/>
                  </a:lnTo>
                  <a:lnTo>
                    <a:pt x="587" y="0"/>
                  </a:lnTo>
                  <a:lnTo>
                    <a:pt x="0" y="0"/>
                  </a:lnTo>
                  <a:lnTo>
                    <a:pt x="0" y="96"/>
                  </a:lnTo>
                  <a:lnTo>
                    <a:pt x="242" y="96"/>
                  </a:lnTo>
                  <a:lnTo>
                    <a:pt x="242" y="754"/>
                  </a:lnTo>
                  <a:close/>
                </a:path>
              </a:pathLst>
            </a:custGeom>
            <a:solidFill>
              <a:srgbClr val="7E7F7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1E1E1E"/>
                </a:solidFill>
                <a:effectLst/>
                <a:uLnTx/>
                <a:uFillTx/>
                <a:latin typeface="Avenir LT Std 45 Book"/>
                <a:ea typeface="+mn-ea"/>
                <a:cs typeface="+mn-cs"/>
              </a:endParaRPr>
            </a:p>
          </p:txBody>
        </p:sp>
        <p:sp>
          <p:nvSpPr>
            <p:cNvPr id="11" name="Freeform 8">
              <a:extLst>
                <a:ext uri="{FF2B5EF4-FFF2-40B4-BE49-F238E27FC236}">
                  <a16:creationId xmlns:a16="http://schemas.microsoft.com/office/drawing/2014/main" id="{279654D3-698F-8B27-5E42-7D57364C917C}"/>
                </a:ext>
              </a:extLst>
            </p:cNvPr>
            <p:cNvSpPr>
              <a:spLocks/>
            </p:cNvSpPr>
            <p:nvPr/>
          </p:nvSpPr>
          <p:spPr bwMode="auto">
            <a:xfrm>
              <a:off x="9061772" y="3429000"/>
              <a:ext cx="138784" cy="159762"/>
            </a:xfrm>
            <a:custGeom>
              <a:avLst/>
              <a:gdLst>
                <a:gd name="T0" fmla="*/ 134 w 871"/>
                <a:gd name="T1" fmla="*/ 851 h 1001"/>
                <a:gd name="T2" fmla="*/ 294 w 871"/>
                <a:gd name="T3" fmla="*/ 960 h 1001"/>
                <a:gd name="T4" fmla="*/ 510 w 871"/>
                <a:gd name="T5" fmla="*/ 1001 h 1001"/>
                <a:gd name="T6" fmla="*/ 602 w 871"/>
                <a:gd name="T7" fmla="*/ 995 h 1001"/>
                <a:gd name="T8" fmla="*/ 699 w 871"/>
                <a:gd name="T9" fmla="*/ 979 h 1001"/>
                <a:gd name="T10" fmla="*/ 791 w 871"/>
                <a:gd name="T11" fmla="*/ 951 h 1001"/>
                <a:gd name="T12" fmla="*/ 871 w 871"/>
                <a:gd name="T13" fmla="*/ 913 h 1001"/>
                <a:gd name="T14" fmla="*/ 871 w 871"/>
                <a:gd name="T15" fmla="*/ 444 h 1001"/>
                <a:gd name="T16" fmla="*/ 530 w 871"/>
                <a:gd name="T17" fmla="*/ 444 h 1001"/>
                <a:gd name="T18" fmla="*/ 530 w 871"/>
                <a:gd name="T19" fmla="*/ 565 h 1001"/>
                <a:gd name="T20" fmla="*/ 742 w 871"/>
                <a:gd name="T21" fmla="*/ 565 h 1001"/>
                <a:gd name="T22" fmla="*/ 742 w 871"/>
                <a:gd name="T23" fmla="*/ 830 h 1001"/>
                <a:gd name="T24" fmla="*/ 637 w 871"/>
                <a:gd name="T25" fmla="*/ 867 h 1001"/>
                <a:gd name="T26" fmla="*/ 507 w 871"/>
                <a:gd name="T27" fmla="*/ 880 h 1001"/>
                <a:gd name="T28" fmla="*/ 361 w 871"/>
                <a:gd name="T29" fmla="*/ 851 h 1001"/>
                <a:gd name="T30" fmla="*/ 244 w 871"/>
                <a:gd name="T31" fmla="*/ 771 h 1001"/>
                <a:gd name="T32" fmla="*/ 166 w 871"/>
                <a:gd name="T33" fmla="*/ 650 h 1001"/>
                <a:gd name="T34" fmla="*/ 137 w 871"/>
                <a:gd name="T35" fmla="*/ 500 h 1001"/>
                <a:gd name="T36" fmla="*/ 163 w 871"/>
                <a:gd name="T37" fmla="*/ 353 h 1001"/>
                <a:gd name="T38" fmla="*/ 236 w 871"/>
                <a:gd name="T39" fmla="*/ 232 h 1001"/>
                <a:gd name="T40" fmla="*/ 349 w 871"/>
                <a:gd name="T41" fmla="*/ 151 h 1001"/>
                <a:gd name="T42" fmla="*/ 497 w 871"/>
                <a:gd name="T43" fmla="*/ 121 h 1001"/>
                <a:gd name="T44" fmla="*/ 635 w 871"/>
                <a:gd name="T45" fmla="*/ 143 h 1001"/>
                <a:gd name="T46" fmla="*/ 760 w 871"/>
                <a:gd name="T47" fmla="*/ 222 h 1001"/>
                <a:gd name="T48" fmla="*/ 852 w 871"/>
                <a:gd name="T49" fmla="*/ 123 h 1001"/>
                <a:gd name="T50" fmla="*/ 712 w 871"/>
                <a:gd name="T51" fmla="*/ 32 h 1001"/>
                <a:gd name="T52" fmla="*/ 497 w 871"/>
                <a:gd name="T53" fmla="*/ 0 h 1001"/>
                <a:gd name="T54" fmla="*/ 296 w 871"/>
                <a:gd name="T55" fmla="*/ 38 h 1001"/>
                <a:gd name="T56" fmla="*/ 139 w 871"/>
                <a:gd name="T57" fmla="*/ 143 h 1001"/>
                <a:gd name="T58" fmla="*/ 37 w 871"/>
                <a:gd name="T59" fmla="*/ 302 h 1001"/>
                <a:gd name="T60" fmla="*/ 0 w 871"/>
                <a:gd name="T61" fmla="*/ 500 h 1001"/>
                <a:gd name="T62" fmla="*/ 34 w 871"/>
                <a:gd name="T63" fmla="*/ 692 h 1001"/>
                <a:gd name="T64" fmla="*/ 134 w 871"/>
                <a:gd name="T65" fmla="*/ 851 h 1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71" h="1001">
                  <a:moveTo>
                    <a:pt x="134" y="851"/>
                  </a:moveTo>
                  <a:cubicBezTo>
                    <a:pt x="177" y="897"/>
                    <a:pt x="231" y="934"/>
                    <a:pt x="294" y="960"/>
                  </a:cubicBezTo>
                  <a:cubicBezTo>
                    <a:pt x="357" y="987"/>
                    <a:pt x="429" y="1001"/>
                    <a:pt x="510" y="1001"/>
                  </a:cubicBezTo>
                  <a:cubicBezTo>
                    <a:pt x="539" y="1001"/>
                    <a:pt x="570" y="999"/>
                    <a:pt x="602" y="995"/>
                  </a:cubicBezTo>
                  <a:cubicBezTo>
                    <a:pt x="635" y="992"/>
                    <a:pt x="667" y="986"/>
                    <a:pt x="699" y="979"/>
                  </a:cubicBezTo>
                  <a:cubicBezTo>
                    <a:pt x="731" y="971"/>
                    <a:pt x="762" y="962"/>
                    <a:pt x="791" y="951"/>
                  </a:cubicBezTo>
                  <a:cubicBezTo>
                    <a:pt x="821" y="940"/>
                    <a:pt x="847" y="928"/>
                    <a:pt x="871" y="913"/>
                  </a:cubicBezTo>
                  <a:cubicBezTo>
                    <a:pt x="871" y="444"/>
                    <a:pt x="871" y="444"/>
                    <a:pt x="871" y="444"/>
                  </a:cubicBezTo>
                  <a:cubicBezTo>
                    <a:pt x="530" y="444"/>
                    <a:pt x="530" y="444"/>
                    <a:pt x="530" y="444"/>
                  </a:cubicBezTo>
                  <a:cubicBezTo>
                    <a:pt x="530" y="565"/>
                    <a:pt x="530" y="565"/>
                    <a:pt x="530" y="565"/>
                  </a:cubicBezTo>
                  <a:cubicBezTo>
                    <a:pt x="742" y="565"/>
                    <a:pt x="742" y="565"/>
                    <a:pt x="742" y="565"/>
                  </a:cubicBezTo>
                  <a:cubicBezTo>
                    <a:pt x="742" y="830"/>
                    <a:pt x="742" y="830"/>
                    <a:pt x="742" y="830"/>
                  </a:cubicBezTo>
                  <a:cubicBezTo>
                    <a:pt x="713" y="846"/>
                    <a:pt x="678" y="858"/>
                    <a:pt x="637" y="867"/>
                  </a:cubicBezTo>
                  <a:cubicBezTo>
                    <a:pt x="596" y="875"/>
                    <a:pt x="553" y="880"/>
                    <a:pt x="507" y="880"/>
                  </a:cubicBezTo>
                  <a:cubicBezTo>
                    <a:pt x="454" y="880"/>
                    <a:pt x="406" y="870"/>
                    <a:pt x="361" y="851"/>
                  </a:cubicBezTo>
                  <a:cubicBezTo>
                    <a:pt x="316" y="831"/>
                    <a:pt x="277" y="805"/>
                    <a:pt x="244" y="771"/>
                  </a:cubicBezTo>
                  <a:cubicBezTo>
                    <a:pt x="210" y="737"/>
                    <a:pt x="184" y="697"/>
                    <a:pt x="166" y="650"/>
                  </a:cubicBezTo>
                  <a:cubicBezTo>
                    <a:pt x="147" y="604"/>
                    <a:pt x="137" y="554"/>
                    <a:pt x="137" y="500"/>
                  </a:cubicBezTo>
                  <a:cubicBezTo>
                    <a:pt x="137" y="448"/>
                    <a:pt x="146" y="399"/>
                    <a:pt x="163" y="353"/>
                  </a:cubicBezTo>
                  <a:cubicBezTo>
                    <a:pt x="180" y="307"/>
                    <a:pt x="204" y="266"/>
                    <a:pt x="236" y="232"/>
                  </a:cubicBezTo>
                  <a:cubicBezTo>
                    <a:pt x="267" y="198"/>
                    <a:pt x="305" y="171"/>
                    <a:pt x="349" y="151"/>
                  </a:cubicBezTo>
                  <a:cubicBezTo>
                    <a:pt x="393" y="131"/>
                    <a:pt x="442" y="121"/>
                    <a:pt x="497" y="121"/>
                  </a:cubicBezTo>
                  <a:cubicBezTo>
                    <a:pt x="545" y="121"/>
                    <a:pt x="591" y="128"/>
                    <a:pt x="635" y="143"/>
                  </a:cubicBezTo>
                  <a:cubicBezTo>
                    <a:pt x="679" y="158"/>
                    <a:pt x="721" y="184"/>
                    <a:pt x="760" y="222"/>
                  </a:cubicBezTo>
                  <a:cubicBezTo>
                    <a:pt x="852" y="123"/>
                    <a:pt x="852" y="123"/>
                    <a:pt x="852" y="123"/>
                  </a:cubicBezTo>
                  <a:cubicBezTo>
                    <a:pt x="814" y="85"/>
                    <a:pt x="768" y="54"/>
                    <a:pt x="712" y="32"/>
                  </a:cubicBezTo>
                  <a:cubicBezTo>
                    <a:pt x="656" y="10"/>
                    <a:pt x="585" y="0"/>
                    <a:pt x="497" y="0"/>
                  </a:cubicBezTo>
                  <a:cubicBezTo>
                    <a:pt x="424" y="0"/>
                    <a:pt x="357" y="12"/>
                    <a:pt x="296" y="38"/>
                  </a:cubicBezTo>
                  <a:cubicBezTo>
                    <a:pt x="235" y="63"/>
                    <a:pt x="183" y="99"/>
                    <a:pt x="139" y="143"/>
                  </a:cubicBezTo>
                  <a:cubicBezTo>
                    <a:pt x="96" y="188"/>
                    <a:pt x="62" y="241"/>
                    <a:pt x="37" y="302"/>
                  </a:cubicBezTo>
                  <a:cubicBezTo>
                    <a:pt x="12" y="363"/>
                    <a:pt x="0" y="429"/>
                    <a:pt x="0" y="500"/>
                  </a:cubicBezTo>
                  <a:cubicBezTo>
                    <a:pt x="0" y="567"/>
                    <a:pt x="11" y="631"/>
                    <a:pt x="34" y="692"/>
                  </a:cubicBezTo>
                  <a:cubicBezTo>
                    <a:pt x="57" y="753"/>
                    <a:pt x="90" y="806"/>
                    <a:pt x="134" y="851"/>
                  </a:cubicBezTo>
                  <a:close/>
                </a:path>
              </a:pathLst>
            </a:custGeom>
            <a:solidFill>
              <a:srgbClr val="7E7F7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1E1E1E"/>
                </a:solidFill>
                <a:effectLst/>
                <a:uLnTx/>
                <a:uFillTx/>
                <a:latin typeface="Avenir LT Std 45 Book"/>
                <a:ea typeface="+mn-ea"/>
                <a:cs typeface="+mn-cs"/>
              </a:endParaRPr>
            </a:p>
          </p:txBody>
        </p:sp>
        <p:sp>
          <p:nvSpPr>
            <p:cNvPr id="12" name="Freeform 9">
              <a:extLst>
                <a:ext uri="{FF2B5EF4-FFF2-40B4-BE49-F238E27FC236}">
                  <a16:creationId xmlns:a16="http://schemas.microsoft.com/office/drawing/2014/main" id="{DB56B01A-58FD-F01B-6D2F-A09C7E6B9AD9}"/>
                </a:ext>
              </a:extLst>
            </p:cNvPr>
            <p:cNvSpPr>
              <a:spLocks/>
            </p:cNvSpPr>
            <p:nvPr/>
          </p:nvSpPr>
          <p:spPr bwMode="auto">
            <a:xfrm>
              <a:off x="9217298" y="3432833"/>
              <a:ext cx="137775" cy="152097"/>
            </a:xfrm>
            <a:custGeom>
              <a:avLst/>
              <a:gdLst>
                <a:gd name="T0" fmla="*/ 386 w 683"/>
                <a:gd name="T1" fmla="*/ 754 h 754"/>
                <a:gd name="T2" fmla="*/ 683 w 683"/>
                <a:gd name="T3" fmla="*/ 0 h 754"/>
                <a:gd name="T4" fmla="*/ 571 w 683"/>
                <a:gd name="T5" fmla="*/ 0 h 754"/>
                <a:gd name="T6" fmla="*/ 342 w 683"/>
                <a:gd name="T7" fmla="*/ 613 h 754"/>
                <a:gd name="T8" fmla="*/ 339 w 683"/>
                <a:gd name="T9" fmla="*/ 613 h 754"/>
                <a:gd name="T10" fmla="*/ 118 w 683"/>
                <a:gd name="T11" fmla="*/ 0 h 754"/>
                <a:gd name="T12" fmla="*/ 0 w 683"/>
                <a:gd name="T13" fmla="*/ 0 h 754"/>
                <a:gd name="T14" fmla="*/ 290 w 683"/>
                <a:gd name="T15" fmla="*/ 754 h 754"/>
                <a:gd name="T16" fmla="*/ 386 w 683"/>
                <a:gd name="T17" fmla="*/ 754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3" h="754">
                  <a:moveTo>
                    <a:pt x="386" y="754"/>
                  </a:moveTo>
                  <a:lnTo>
                    <a:pt x="683" y="0"/>
                  </a:lnTo>
                  <a:lnTo>
                    <a:pt x="571" y="0"/>
                  </a:lnTo>
                  <a:lnTo>
                    <a:pt x="342" y="613"/>
                  </a:lnTo>
                  <a:lnTo>
                    <a:pt x="339" y="613"/>
                  </a:lnTo>
                  <a:lnTo>
                    <a:pt x="118" y="0"/>
                  </a:lnTo>
                  <a:lnTo>
                    <a:pt x="0" y="0"/>
                  </a:lnTo>
                  <a:lnTo>
                    <a:pt x="290" y="754"/>
                  </a:lnTo>
                  <a:lnTo>
                    <a:pt x="386" y="754"/>
                  </a:lnTo>
                  <a:close/>
                </a:path>
              </a:pathLst>
            </a:custGeom>
            <a:solidFill>
              <a:srgbClr val="7E7F7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1E1E1E"/>
                </a:solidFill>
                <a:effectLst/>
                <a:uLnTx/>
                <a:uFillTx/>
                <a:latin typeface="Avenir LT Std 45 Book"/>
                <a:ea typeface="+mn-ea"/>
                <a:cs typeface="+mn-cs"/>
              </a:endParaRPr>
            </a:p>
          </p:txBody>
        </p:sp>
        <p:sp>
          <p:nvSpPr>
            <p:cNvPr id="13" name="Freeform 10">
              <a:extLst>
                <a:ext uri="{FF2B5EF4-FFF2-40B4-BE49-F238E27FC236}">
                  <a16:creationId xmlns:a16="http://schemas.microsoft.com/office/drawing/2014/main" id="{6BFA5CD1-3E53-D7A5-9B16-BBC86432F71A}"/>
                </a:ext>
              </a:extLst>
            </p:cNvPr>
            <p:cNvSpPr>
              <a:spLocks/>
            </p:cNvSpPr>
            <p:nvPr/>
          </p:nvSpPr>
          <p:spPr bwMode="auto">
            <a:xfrm>
              <a:off x="8915121" y="3649682"/>
              <a:ext cx="85529" cy="294310"/>
            </a:xfrm>
            <a:custGeom>
              <a:avLst/>
              <a:gdLst>
                <a:gd name="T0" fmla="*/ 49 w 537"/>
                <a:gd name="T1" fmla="*/ 1814 h 1846"/>
                <a:gd name="T2" fmla="*/ 274 w 537"/>
                <a:gd name="T3" fmla="*/ 1752 h 1846"/>
                <a:gd name="T4" fmla="*/ 537 w 537"/>
                <a:gd name="T5" fmla="*/ 1838 h 1846"/>
                <a:gd name="T6" fmla="*/ 537 w 537"/>
                <a:gd name="T7" fmla="*/ 0 h 1846"/>
                <a:gd name="T8" fmla="*/ 132 w 537"/>
                <a:gd name="T9" fmla="*/ 0 h 1846"/>
                <a:gd name="T10" fmla="*/ 0 w 537"/>
                <a:gd name="T11" fmla="*/ 1102 h 1846"/>
                <a:gd name="T12" fmla="*/ 1 w 537"/>
                <a:gd name="T13" fmla="*/ 1846 h 1846"/>
                <a:gd name="T14" fmla="*/ 49 w 537"/>
                <a:gd name="T15" fmla="*/ 1814 h 18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7" h="1846">
                  <a:moveTo>
                    <a:pt x="49" y="1814"/>
                  </a:moveTo>
                  <a:cubicBezTo>
                    <a:pt x="115" y="1775"/>
                    <a:pt x="192" y="1752"/>
                    <a:pt x="274" y="1752"/>
                  </a:cubicBezTo>
                  <a:cubicBezTo>
                    <a:pt x="373" y="1752"/>
                    <a:pt x="463" y="1784"/>
                    <a:pt x="537" y="1838"/>
                  </a:cubicBezTo>
                  <a:cubicBezTo>
                    <a:pt x="537" y="0"/>
                    <a:pt x="537" y="0"/>
                    <a:pt x="537" y="0"/>
                  </a:cubicBezTo>
                  <a:cubicBezTo>
                    <a:pt x="132" y="0"/>
                    <a:pt x="132" y="0"/>
                    <a:pt x="132" y="0"/>
                  </a:cubicBezTo>
                  <a:cubicBezTo>
                    <a:pt x="48" y="354"/>
                    <a:pt x="2" y="723"/>
                    <a:pt x="0" y="1102"/>
                  </a:cubicBezTo>
                  <a:cubicBezTo>
                    <a:pt x="0" y="1110"/>
                    <a:pt x="1" y="1846"/>
                    <a:pt x="1" y="1846"/>
                  </a:cubicBezTo>
                  <a:cubicBezTo>
                    <a:pt x="16" y="1834"/>
                    <a:pt x="32" y="1823"/>
                    <a:pt x="49" y="1814"/>
                  </a:cubicBezTo>
                  <a:close/>
                </a:path>
              </a:pathLst>
            </a:custGeom>
            <a:solidFill>
              <a:srgbClr val="7E7F7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1E1E1E"/>
                </a:solidFill>
                <a:effectLst/>
                <a:uLnTx/>
                <a:uFillTx/>
                <a:latin typeface="Avenir LT Std 45 Book"/>
                <a:ea typeface="+mn-ea"/>
                <a:cs typeface="+mn-cs"/>
              </a:endParaRPr>
            </a:p>
          </p:txBody>
        </p:sp>
        <p:sp>
          <p:nvSpPr>
            <p:cNvPr id="14" name="Freeform 11">
              <a:extLst>
                <a:ext uri="{FF2B5EF4-FFF2-40B4-BE49-F238E27FC236}">
                  <a16:creationId xmlns:a16="http://schemas.microsoft.com/office/drawing/2014/main" id="{5D0CA307-61AC-1D9C-0938-9CCB97C0B90F}"/>
                </a:ext>
              </a:extLst>
            </p:cNvPr>
            <p:cNvSpPr>
              <a:spLocks/>
            </p:cNvSpPr>
            <p:nvPr/>
          </p:nvSpPr>
          <p:spPr bwMode="auto">
            <a:xfrm>
              <a:off x="10371340" y="3714837"/>
              <a:ext cx="85529" cy="294310"/>
            </a:xfrm>
            <a:custGeom>
              <a:avLst/>
              <a:gdLst>
                <a:gd name="T0" fmla="*/ 489 w 537"/>
                <a:gd name="T1" fmla="*/ 32 h 1846"/>
                <a:gd name="T2" fmla="*/ 263 w 537"/>
                <a:gd name="T3" fmla="*/ 94 h 1846"/>
                <a:gd name="T4" fmla="*/ 0 w 537"/>
                <a:gd name="T5" fmla="*/ 8 h 1846"/>
                <a:gd name="T6" fmla="*/ 0 w 537"/>
                <a:gd name="T7" fmla="*/ 1846 h 1846"/>
                <a:gd name="T8" fmla="*/ 405 w 537"/>
                <a:gd name="T9" fmla="*/ 1846 h 1846"/>
                <a:gd name="T10" fmla="*/ 537 w 537"/>
                <a:gd name="T11" fmla="*/ 744 h 1846"/>
                <a:gd name="T12" fmla="*/ 537 w 537"/>
                <a:gd name="T13" fmla="*/ 0 h 1846"/>
                <a:gd name="T14" fmla="*/ 489 w 537"/>
                <a:gd name="T15" fmla="*/ 32 h 18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7" h="1846">
                  <a:moveTo>
                    <a:pt x="489" y="32"/>
                  </a:moveTo>
                  <a:cubicBezTo>
                    <a:pt x="422" y="71"/>
                    <a:pt x="346" y="94"/>
                    <a:pt x="263" y="94"/>
                  </a:cubicBezTo>
                  <a:cubicBezTo>
                    <a:pt x="165" y="94"/>
                    <a:pt x="74" y="62"/>
                    <a:pt x="0" y="8"/>
                  </a:cubicBezTo>
                  <a:cubicBezTo>
                    <a:pt x="0" y="1846"/>
                    <a:pt x="0" y="1846"/>
                    <a:pt x="0" y="1846"/>
                  </a:cubicBezTo>
                  <a:cubicBezTo>
                    <a:pt x="405" y="1846"/>
                    <a:pt x="405" y="1846"/>
                    <a:pt x="405" y="1846"/>
                  </a:cubicBezTo>
                  <a:cubicBezTo>
                    <a:pt x="490" y="1492"/>
                    <a:pt x="535" y="1123"/>
                    <a:pt x="537" y="744"/>
                  </a:cubicBezTo>
                  <a:cubicBezTo>
                    <a:pt x="537" y="736"/>
                    <a:pt x="537" y="0"/>
                    <a:pt x="537" y="0"/>
                  </a:cubicBezTo>
                  <a:cubicBezTo>
                    <a:pt x="522" y="12"/>
                    <a:pt x="505" y="23"/>
                    <a:pt x="489" y="32"/>
                  </a:cubicBezTo>
                  <a:close/>
                </a:path>
              </a:pathLst>
            </a:custGeom>
            <a:solidFill>
              <a:srgbClr val="9B274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1E1E1E"/>
                </a:solidFill>
                <a:effectLst/>
                <a:uLnTx/>
                <a:uFillTx/>
                <a:latin typeface="Avenir LT Std 45 Book"/>
                <a:ea typeface="+mn-ea"/>
                <a:cs typeface="+mn-cs"/>
              </a:endParaRPr>
            </a:p>
          </p:txBody>
        </p:sp>
        <p:sp>
          <p:nvSpPr>
            <p:cNvPr id="15" name="Oval 12">
              <a:extLst>
                <a:ext uri="{FF2B5EF4-FFF2-40B4-BE49-F238E27FC236}">
                  <a16:creationId xmlns:a16="http://schemas.microsoft.com/office/drawing/2014/main" id="{47FFBBB9-D293-AA77-4C39-66E4A63D2CEE}"/>
                </a:ext>
              </a:extLst>
            </p:cNvPr>
            <p:cNvSpPr>
              <a:spLocks noChangeArrowheads="1"/>
            </p:cNvSpPr>
            <p:nvPr/>
          </p:nvSpPr>
          <p:spPr bwMode="auto">
            <a:xfrm>
              <a:off x="10365893" y="3602278"/>
              <a:ext cx="94809" cy="95010"/>
            </a:xfrm>
            <a:prstGeom prst="ellipse">
              <a:avLst/>
            </a:prstGeom>
            <a:solidFill>
              <a:srgbClr val="9B274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1E1E1E"/>
                </a:solidFill>
                <a:effectLst/>
                <a:uLnTx/>
                <a:uFillTx/>
                <a:latin typeface="Avenir LT Std 45 Book"/>
                <a:ea typeface="+mn-ea"/>
                <a:cs typeface="+mn-cs"/>
              </a:endParaRPr>
            </a:p>
          </p:txBody>
        </p:sp>
        <p:sp>
          <p:nvSpPr>
            <p:cNvPr id="16" name="Freeform 13">
              <a:extLst>
                <a:ext uri="{FF2B5EF4-FFF2-40B4-BE49-F238E27FC236}">
                  <a16:creationId xmlns:a16="http://schemas.microsoft.com/office/drawing/2014/main" id="{A08029D1-B4F1-25FD-4A49-640C3154B2F1}"/>
                </a:ext>
              </a:extLst>
            </p:cNvPr>
            <p:cNvSpPr>
              <a:spLocks noEditPoints="1"/>
            </p:cNvSpPr>
            <p:nvPr/>
          </p:nvSpPr>
          <p:spPr bwMode="auto">
            <a:xfrm>
              <a:off x="9393198" y="3536315"/>
              <a:ext cx="585796" cy="586199"/>
            </a:xfrm>
            <a:custGeom>
              <a:avLst/>
              <a:gdLst>
                <a:gd name="T0" fmla="*/ 1838 w 3677"/>
                <a:gd name="T1" fmla="*/ 0 h 3676"/>
                <a:gd name="T2" fmla="*/ 0 w 3677"/>
                <a:gd name="T3" fmla="*/ 1838 h 3676"/>
                <a:gd name="T4" fmla="*/ 1838 w 3677"/>
                <a:gd name="T5" fmla="*/ 3676 h 3676"/>
                <a:gd name="T6" fmla="*/ 3677 w 3677"/>
                <a:gd name="T7" fmla="*/ 1838 h 3676"/>
                <a:gd name="T8" fmla="*/ 1838 w 3677"/>
                <a:gd name="T9" fmla="*/ 0 h 3676"/>
                <a:gd name="T10" fmla="*/ 1838 w 3677"/>
                <a:gd name="T11" fmla="*/ 3072 h 3676"/>
                <a:gd name="T12" fmla="*/ 605 w 3677"/>
                <a:gd name="T13" fmla="*/ 1838 h 3676"/>
                <a:gd name="T14" fmla="*/ 1838 w 3677"/>
                <a:gd name="T15" fmla="*/ 604 h 3676"/>
                <a:gd name="T16" fmla="*/ 3072 w 3677"/>
                <a:gd name="T17" fmla="*/ 1838 h 3676"/>
                <a:gd name="T18" fmla="*/ 1838 w 3677"/>
                <a:gd name="T19" fmla="*/ 3072 h 3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77" h="3676">
                  <a:moveTo>
                    <a:pt x="1838" y="0"/>
                  </a:moveTo>
                  <a:cubicBezTo>
                    <a:pt x="825" y="0"/>
                    <a:pt x="0" y="824"/>
                    <a:pt x="0" y="1838"/>
                  </a:cubicBezTo>
                  <a:cubicBezTo>
                    <a:pt x="0" y="2852"/>
                    <a:pt x="825" y="3676"/>
                    <a:pt x="1838" y="3676"/>
                  </a:cubicBezTo>
                  <a:cubicBezTo>
                    <a:pt x="2852" y="3676"/>
                    <a:pt x="3677" y="2852"/>
                    <a:pt x="3677" y="1838"/>
                  </a:cubicBezTo>
                  <a:cubicBezTo>
                    <a:pt x="3677" y="824"/>
                    <a:pt x="2852" y="0"/>
                    <a:pt x="1838" y="0"/>
                  </a:cubicBezTo>
                  <a:close/>
                  <a:moveTo>
                    <a:pt x="1838" y="3072"/>
                  </a:moveTo>
                  <a:cubicBezTo>
                    <a:pt x="1158" y="3072"/>
                    <a:pt x="605" y="2518"/>
                    <a:pt x="605" y="1838"/>
                  </a:cubicBezTo>
                  <a:cubicBezTo>
                    <a:pt x="605" y="1158"/>
                    <a:pt x="1158" y="604"/>
                    <a:pt x="1838" y="604"/>
                  </a:cubicBezTo>
                  <a:cubicBezTo>
                    <a:pt x="2519" y="604"/>
                    <a:pt x="3072" y="1158"/>
                    <a:pt x="3072" y="1838"/>
                  </a:cubicBezTo>
                  <a:cubicBezTo>
                    <a:pt x="3072" y="2518"/>
                    <a:pt x="2519" y="3072"/>
                    <a:pt x="1838" y="3072"/>
                  </a:cubicBezTo>
                  <a:close/>
                </a:path>
              </a:pathLst>
            </a:custGeom>
            <a:solidFill>
              <a:srgbClr val="9B274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1E1E1E"/>
                </a:solidFill>
                <a:effectLst/>
                <a:uLnTx/>
                <a:uFillTx/>
                <a:latin typeface="Avenir LT Std 45 Book"/>
                <a:ea typeface="+mn-ea"/>
                <a:cs typeface="+mn-cs"/>
              </a:endParaRPr>
            </a:p>
          </p:txBody>
        </p:sp>
        <p:sp>
          <p:nvSpPr>
            <p:cNvPr id="17" name="Freeform 15">
              <a:extLst>
                <a:ext uri="{FF2B5EF4-FFF2-40B4-BE49-F238E27FC236}">
                  <a16:creationId xmlns:a16="http://schemas.microsoft.com/office/drawing/2014/main" id="{AB0138FF-10F1-7386-D34E-3E1451FB3A93}"/>
                </a:ext>
              </a:extLst>
            </p:cNvPr>
            <p:cNvSpPr>
              <a:spLocks/>
            </p:cNvSpPr>
            <p:nvPr/>
          </p:nvSpPr>
          <p:spPr bwMode="auto">
            <a:xfrm>
              <a:off x="10016715" y="3649682"/>
              <a:ext cx="316701" cy="376410"/>
            </a:xfrm>
            <a:custGeom>
              <a:avLst/>
              <a:gdLst>
                <a:gd name="T0" fmla="*/ 1454 w 1988"/>
                <a:gd name="T1" fmla="*/ 1367 h 2361"/>
                <a:gd name="T2" fmla="*/ 994 w 1988"/>
                <a:gd name="T3" fmla="*/ 1827 h 2361"/>
                <a:gd name="T4" fmla="*/ 533 w 1988"/>
                <a:gd name="T5" fmla="*/ 1367 h 2361"/>
                <a:gd name="T6" fmla="*/ 533 w 1988"/>
                <a:gd name="T7" fmla="*/ 0 h 2361"/>
                <a:gd name="T8" fmla="*/ 0 w 1988"/>
                <a:gd name="T9" fmla="*/ 0 h 2361"/>
                <a:gd name="T10" fmla="*/ 0 w 1988"/>
                <a:gd name="T11" fmla="*/ 1367 h 2361"/>
                <a:gd name="T12" fmla="*/ 994 w 1988"/>
                <a:gd name="T13" fmla="*/ 2361 h 2361"/>
                <a:gd name="T14" fmla="*/ 1988 w 1988"/>
                <a:gd name="T15" fmla="*/ 1367 h 2361"/>
                <a:gd name="T16" fmla="*/ 1988 w 1988"/>
                <a:gd name="T17" fmla="*/ 0 h 2361"/>
                <a:gd name="T18" fmla="*/ 1454 w 1988"/>
                <a:gd name="T19" fmla="*/ 0 h 2361"/>
                <a:gd name="T20" fmla="*/ 1454 w 1988"/>
                <a:gd name="T21" fmla="*/ 1367 h 2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88" h="2361">
                  <a:moveTo>
                    <a:pt x="1454" y="1367"/>
                  </a:moveTo>
                  <a:cubicBezTo>
                    <a:pt x="1454" y="1621"/>
                    <a:pt x="1248" y="1827"/>
                    <a:pt x="994" y="1827"/>
                  </a:cubicBezTo>
                  <a:cubicBezTo>
                    <a:pt x="740" y="1827"/>
                    <a:pt x="533" y="1621"/>
                    <a:pt x="533" y="1367"/>
                  </a:cubicBezTo>
                  <a:cubicBezTo>
                    <a:pt x="533" y="0"/>
                    <a:pt x="533" y="0"/>
                    <a:pt x="533" y="0"/>
                  </a:cubicBezTo>
                  <a:cubicBezTo>
                    <a:pt x="0" y="0"/>
                    <a:pt x="0" y="0"/>
                    <a:pt x="0" y="0"/>
                  </a:cubicBezTo>
                  <a:cubicBezTo>
                    <a:pt x="0" y="1367"/>
                    <a:pt x="0" y="1367"/>
                    <a:pt x="0" y="1367"/>
                  </a:cubicBezTo>
                  <a:cubicBezTo>
                    <a:pt x="0" y="1915"/>
                    <a:pt x="446" y="2361"/>
                    <a:pt x="994" y="2361"/>
                  </a:cubicBezTo>
                  <a:cubicBezTo>
                    <a:pt x="1542" y="2361"/>
                    <a:pt x="1988" y="1915"/>
                    <a:pt x="1988" y="1367"/>
                  </a:cubicBezTo>
                  <a:cubicBezTo>
                    <a:pt x="1988" y="0"/>
                    <a:pt x="1988" y="0"/>
                    <a:pt x="1988" y="0"/>
                  </a:cubicBezTo>
                  <a:cubicBezTo>
                    <a:pt x="1454" y="0"/>
                    <a:pt x="1454" y="0"/>
                    <a:pt x="1454" y="0"/>
                  </a:cubicBezTo>
                  <a:lnTo>
                    <a:pt x="1454" y="1367"/>
                  </a:lnTo>
                  <a:close/>
                </a:path>
              </a:pathLst>
            </a:custGeom>
            <a:solidFill>
              <a:srgbClr val="9B274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1E1E1E"/>
                </a:solidFill>
                <a:effectLst/>
                <a:uLnTx/>
                <a:uFillTx/>
                <a:latin typeface="Avenir LT Std 45 Book"/>
                <a:ea typeface="+mn-ea"/>
                <a:cs typeface="+mn-cs"/>
              </a:endParaRPr>
            </a:p>
          </p:txBody>
        </p:sp>
      </p:grpSp>
      <p:grpSp>
        <p:nvGrpSpPr>
          <p:cNvPr id="18" name="Groupe 17">
            <a:extLst>
              <a:ext uri="{FF2B5EF4-FFF2-40B4-BE49-F238E27FC236}">
                <a16:creationId xmlns:a16="http://schemas.microsoft.com/office/drawing/2014/main" id="{14921A74-AAE8-9618-67AA-421F3AECC544}"/>
              </a:ext>
            </a:extLst>
          </p:cNvPr>
          <p:cNvGrpSpPr/>
          <p:nvPr/>
        </p:nvGrpSpPr>
        <p:grpSpPr>
          <a:xfrm>
            <a:off x="7339766" y="2514591"/>
            <a:ext cx="1068798" cy="1031943"/>
            <a:chOff x="10553945" y="2467479"/>
            <a:chExt cx="1068798" cy="1031943"/>
          </a:xfrm>
        </p:grpSpPr>
        <p:sp>
          <p:nvSpPr>
            <p:cNvPr id="19" name="Ellipse 18">
              <a:extLst>
                <a:ext uri="{FF2B5EF4-FFF2-40B4-BE49-F238E27FC236}">
                  <a16:creationId xmlns:a16="http://schemas.microsoft.com/office/drawing/2014/main" id="{4320CEC1-9DF8-19CE-C782-AF739C9E45D0}"/>
                </a:ext>
              </a:extLst>
            </p:cNvPr>
            <p:cNvSpPr/>
            <p:nvPr/>
          </p:nvSpPr>
          <p:spPr>
            <a:xfrm>
              <a:off x="10771178" y="2663063"/>
              <a:ext cx="634333" cy="634333"/>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0" name="Image 19">
              <a:extLst>
                <a:ext uri="{FF2B5EF4-FFF2-40B4-BE49-F238E27FC236}">
                  <a16:creationId xmlns:a16="http://schemas.microsoft.com/office/drawing/2014/main" id="{86A2E8CF-2204-22BA-8217-65377C377E15}"/>
                </a:ext>
              </a:extLst>
            </p:cNvPr>
            <p:cNvPicPr>
              <a:picLocks noChangeAspect="1"/>
            </p:cNvPicPr>
            <p:nvPr/>
          </p:nvPicPr>
          <p:blipFill>
            <a:blip r:embed="rId4">
              <a:clrChange>
                <a:clrFrom>
                  <a:srgbClr val="FFFEFE"/>
                </a:clrFrom>
                <a:clrTo>
                  <a:srgbClr val="FFFEFE">
                    <a:alpha val="0"/>
                  </a:srgbClr>
                </a:clrTo>
              </a:clrChange>
            </a:blip>
            <a:stretch>
              <a:fillRect/>
            </a:stretch>
          </p:blipFill>
          <p:spPr>
            <a:xfrm>
              <a:off x="10553945" y="2467479"/>
              <a:ext cx="1068798" cy="1031943"/>
            </a:xfrm>
            <a:prstGeom prst="rect">
              <a:avLst/>
            </a:pr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A757A6-6D72-4083-DE50-CD37526EB382}"/>
              </a:ext>
            </a:extLst>
          </p:cNvPr>
          <p:cNvSpPr>
            <a:spLocks noGrp="1"/>
          </p:cNvSpPr>
          <p:nvPr>
            <p:ph type="title"/>
          </p:nvPr>
        </p:nvSpPr>
        <p:spPr>
          <a:xfrm>
            <a:off x="396655" y="292153"/>
            <a:ext cx="9907072" cy="407795"/>
          </a:xfrm>
        </p:spPr>
        <p:txBody>
          <a:bodyPr/>
          <a:lstStyle/>
          <a:p>
            <a:r>
              <a:rPr lang="fr-FR" dirty="0"/>
              <a:t>5. Jean GRANDEMANGE</a:t>
            </a:r>
            <a:br>
              <a:rPr lang="fr-FR" dirty="0"/>
            </a:br>
            <a:r>
              <a:rPr lang="fr-FR" sz="1400" dirty="0"/>
              <a:t>Directeur (13 années d’expérience)</a:t>
            </a:r>
            <a:endParaRPr lang="fr-FR" dirty="0"/>
          </a:p>
        </p:txBody>
      </p:sp>
      <p:pic>
        <p:nvPicPr>
          <p:cNvPr id="15" name="Image 14">
            <a:extLst>
              <a:ext uri="{FF2B5EF4-FFF2-40B4-BE49-F238E27FC236}">
                <a16:creationId xmlns:a16="http://schemas.microsoft.com/office/drawing/2014/main" id="{3AE4A60B-4D15-B588-7101-9EF5F9A653C4}"/>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l="5315" r="594"/>
          <a:stretch/>
        </p:blipFill>
        <p:spPr>
          <a:xfrm>
            <a:off x="9892115" y="133730"/>
            <a:ext cx="823224" cy="867380"/>
          </a:xfrm>
          <a:prstGeom prst="ellipse">
            <a:avLst/>
          </a:prstGeom>
        </p:spPr>
      </p:pic>
      <p:sp>
        <p:nvSpPr>
          <p:cNvPr id="20" name="Espace réservé du texte 2">
            <a:extLst>
              <a:ext uri="{FF2B5EF4-FFF2-40B4-BE49-F238E27FC236}">
                <a16:creationId xmlns:a16="http://schemas.microsoft.com/office/drawing/2014/main" id="{3FE8593D-84B8-0901-48C7-CFBF1860A250}"/>
              </a:ext>
            </a:extLst>
          </p:cNvPr>
          <p:cNvSpPr txBox="1">
            <a:spLocks/>
          </p:cNvSpPr>
          <p:nvPr/>
        </p:nvSpPr>
        <p:spPr>
          <a:xfrm>
            <a:off x="444498" y="1075894"/>
            <a:ext cx="11520489" cy="762431"/>
          </a:xfrm>
          <a:prstGeom prst="rect">
            <a:avLst/>
          </a:prstGeom>
          <a:noFill/>
          <a:ln>
            <a:solidFill>
              <a:srgbClr val="44388A"/>
            </a:solidFill>
          </a:ln>
        </p:spPr>
        <p:txBody>
          <a:bodyPr vert="horz" lIns="72000" tIns="72000" rIns="72000" bIns="72000" rtlCol="0"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lang="fr-FR" sz="1000" b="0" i="0" u="none" strike="noStrike" cap="none" smtClean="0">
                <a:solidFill>
                  <a:schemeClr val="accent1"/>
                </a:solidFill>
                <a:latin typeface="Montserrat"/>
                <a:ea typeface="Arial"/>
                <a:cs typeface="Arial"/>
                <a:sym typeface="Arial"/>
              </a:defRPr>
            </a:lvl1pPr>
            <a:lvl2pPr marL="359998" marR="0" lvl="1" indent="0" algn="l" rtl="0">
              <a:lnSpc>
                <a:spcPct val="100000"/>
              </a:lnSpc>
              <a:spcBef>
                <a:spcPts val="0"/>
              </a:spcBef>
              <a:spcAft>
                <a:spcPts val="0"/>
              </a:spcAft>
              <a:buClr>
                <a:srgbClr val="000000"/>
              </a:buClr>
              <a:buFont typeface="Arial"/>
              <a:buNone/>
              <a:defRPr lang="fr-FR" sz="1400" b="0" i="0" u="none" strike="noStrike" cap="none" smtClean="0">
                <a:solidFill>
                  <a:schemeClr val="tx1">
                    <a:lumMod val="75000"/>
                    <a:lumOff val="25000"/>
                  </a:schemeClr>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lang="fr-FR" sz="1124" b="0" i="0" u="none" strike="noStrike" cap="none" smtClean="0">
                <a:solidFill>
                  <a:schemeClr val="tx1">
                    <a:lumMod val="75000"/>
                    <a:lumOff val="25000"/>
                  </a:schemeClr>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lang="fr-FR" sz="1013" b="0" i="0" u="none" strike="noStrike" cap="none" smtClean="0">
                <a:solidFill>
                  <a:schemeClr val="tx1">
                    <a:lumMod val="75000"/>
                    <a:lumOff val="25000"/>
                  </a:schemeClr>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lang="fr-FR" sz="1013" b="0" i="0" u="none" strike="noStrike" cap="none">
                <a:solidFill>
                  <a:schemeClr val="tx1">
                    <a:lumMod val="75000"/>
                    <a:lumOff val="25000"/>
                  </a:schemeClr>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None/>
              <a:tabLst/>
              <a:defRPr/>
            </a:pPr>
            <a:r>
              <a:rPr kumimoji="0" lang="fr-FR" sz="1100" b="0" i="0" u="none" strike="noStrike" kern="0" cap="none" spc="0" normalizeH="0" baseline="0" noProof="0" dirty="0">
                <a:ln>
                  <a:noFill/>
                </a:ln>
                <a:solidFill>
                  <a:srgbClr val="000000"/>
                </a:solidFill>
                <a:effectLst/>
                <a:uLnTx/>
                <a:uFillTx/>
                <a:latin typeface="Montserrat"/>
                <a:cs typeface="Arial"/>
                <a:sym typeface="Arial"/>
              </a:rPr>
              <a:t>Jean est intervenu sur une douzaine de missions depuis l’étude d’opportunité jusqu’au déploiement de Systèmes d’Informations. Ses expériences, au sein du Gestionnaire d’Infrastructure et dans plusieurs Entreprises Ferroviaires, lui ont apporté une bonne culture dans le domaine de l’exploitation ferroviaire ainsi qu’une bonne approche du pilotage de toutes les phases d’un projet.</a:t>
            </a:r>
            <a:endParaRPr kumimoji="0" lang="fr-FR" sz="1100" b="0" i="0" u="none" strike="noStrike" kern="0" cap="none" spc="0" normalizeH="0" baseline="0" noProof="0" dirty="0">
              <a:ln>
                <a:noFill/>
              </a:ln>
              <a:solidFill>
                <a:srgbClr val="0070C0"/>
              </a:solidFill>
              <a:effectLst/>
              <a:uLnTx/>
              <a:uFillTx/>
              <a:latin typeface="Montserrat"/>
              <a:cs typeface="Arial"/>
              <a:sym typeface="Arial"/>
            </a:endParaRPr>
          </a:p>
        </p:txBody>
      </p:sp>
      <p:graphicFrame>
        <p:nvGraphicFramePr>
          <p:cNvPr id="21" name="Tableau 20">
            <a:extLst>
              <a:ext uri="{FF2B5EF4-FFF2-40B4-BE49-F238E27FC236}">
                <a16:creationId xmlns:a16="http://schemas.microsoft.com/office/drawing/2014/main" id="{AA5B1E8C-0211-42AE-997A-1C180F6E9B00}"/>
              </a:ext>
            </a:extLst>
          </p:cNvPr>
          <p:cNvGraphicFramePr>
            <a:graphicFrameLocks noGrp="1"/>
          </p:cNvGraphicFramePr>
          <p:nvPr>
            <p:extLst>
              <p:ext uri="{D42A27DB-BD31-4B8C-83A1-F6EECF244321}">
                <p14:modId xmlns:p14="http://schemas.microsoft.com/office/powerpoint/2010/main" val="3492929953"/>
              </p:ext>
            </p:extLst>
          </p:nvPr>
        </p:nvGraphicFramePr>
        <p:xfrm>
          <a:off x="444499" y="1883052"/>
          <a:ext cx="2971801" cy="4881002"/>
        </p:xfrm>
        <a:graphic>
          <a:graphicData uri="http://schemas.openxmlformats.org/drawingml/2006/table">
            <a:tbl>
              <a:tblPr firstRow="1" bandRow="1"/>
              <a:tblGrid>
                <a:gridCol w="1282701">
                  <a:extLst>
                    <a:ext uri="{9D8B030D-6E8A-4147-A177-3AD203B41FA5}">
                      <a16:colId xmlns:a16="http://schemas.microsoft.com/office/drawing/2014/main" val="2856406043"/>
                    </a:ext>
                  </a:extLst>
                </a:gridCol>
                <a:gridCol w="1689100">
                  <a:extLst>
                    <a:ext uri="{9D8B030D-6E8A-4147-A177-3AD203B41FA5}">
                      <a16:colId xmlns:a16="http://schemas.microsoft.com/office/drawing/2014/main" val="2352536931"/>
                    </a:ext>
                  </a:extLst>
                </a:gridCol>
              </a:tblGrid>
              <a:tr h="305939">
                <a:tc gridSpan="2">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marR="0" lvl="0" indent="0" algn="l" defTabSz="514321" rtl="0" eaLnBrk="1" fontAlgn="auto" latinLnBrk="0" hangingPunct="1">
                        <a:lnSpc>
                          <a:spcPct val="100000"/>
                        </a:lnSpc>
                        <a:spcBef>
                          <a:spcPts val="0"/>
                        </a:spcBef>
                        <a:spcAft>
                          <a:spcPts val="0"/>
                        </a:spcAft>
                        <a:buClrTx/>
                        <a:buSzTx/>
                        <a:buFontTx/>
                        <a:buNone/>
                        <a:tabLst/>
                        <a:defRPr/>
                      </a:pPr>
                      <a:r>
                        <a:rPr lang="fr-FR" sz="1400" b="1" kern="1200" dirty="0">
                          <a:solidFill>
                            <a:srgbClr val="44388A"/>
                          </a:solidFill>
                          <a:latin typeface="Montserrat"/>
                          <a:ea typeface="+mn-ea"/>
                          <a:cs typeface="+mn-cs"/>
                        </a:rPr>
                        <a:t>Formations</a:t>
                      </a:r>
                    </a:p>
                  </a:txBody>
                  <a:tcPr>
                    <a:lnL>
                      <a:noFill/>
                    </a:lnL>
                    <a:lnR>
                      <a:noFill/>
                    </a:lnR>
                    <a:lnT>
                      <a:noFill/>
                    </a:lnT>
                    <a:lnB w="12700" cap="flat" cmpd="sng" algn="ctr">
                      <a:solidFill>
                        <a:srgbClr val="44388A"/>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endParaRPr lang="fr-FR"/>
                    </a:p>
                  </a:txBody>
                  <a:tcPr/>
                </a:tc>
                <a:extLst>
                  <a:ext uri="{0D108BD9-81ED-4DB2-BD59-A6C34878D82A}">
                    <a16:rowId xmlns:a16="http://schemas.microsoft.com/office/drawing/2014/main" val="3341204566"/>
                  </a:ext>
                </a:extLst>
              </a:tr>
              <a:tr h="430632">
                <a:tc gridSpan="2">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180975" marR="0" lvl="0" indent="-180975" algn="l" defTabSz="914400" rtl="0" eaLnBrk="1" fontAlgn="auto" latinLnBrk="0" hangingPunct="1">
                        <a:lnSpc>
                          <a:spcPct val="100000"/>
                        </a:lnSpc>
                        <a:spcBef>
                          <a:spcPts val="600"/>
                        </a:spcBef>
                        <a:spcAft>
                          <a:spcPts val="0"/>
                        </a:spcAft>
                        <a:buClr>
                          <a:srgbClr val="3D00F2"/>
                        </a:buClr>
                        <a:buSzTx/>
                        <a:buFont typeface="Wingdings" panose="05000000000000000000" pitchFamily="2" charset="2"/>
                        <a:buChar char="§"/>
                        <a:tabLst/>
                        <a:defRPr/>
                      </a:pPr>
                      <a:r>
                        <a:rPr kumimoji="0" lang="fr-FR" sz="900" b="0" i="0" u="none" strike="noStrike" kern="1200" cap="none" spc="0" normalizeH="0" baseline="0" noProof="0" dirty="0">
                          <a:ln>
                            <a:noFill/>
                          </a:ln>
                          <a:solidFill>
                            <a:srgbClr val="000000"/>
                          </a:solidFill>
                          <a:effectLst/>
                          <a:uLnTx/>
                          <a:uFillTx/>
                          <a:latin typeface="Montserrat"/>
                          <a:ea typeface="+mn-ea"/>
                          <a:cs typeface="+mn-cs"/>
                        </a:rPr>
                        <a:t>Ingénieur de l’Ecole Nationale Supérieure en Génie des Systèmes et de l’Innovation (2009)</a:t>
                      </a:r>
                    </a:p>
                    <a:p>
                      <a:pPr marL="180975" marR="0" lvl="0" indent="-180975" algn="l" defTabSz="914400" rtl="0" eaLnBrk="1" fontAlgn="auto" latinLnBrk="0" hangingPunct="1">
                        <a:lnSpc>
                          <a:spcPct val="100000"/>
                        </a:lnSpc>
                        <a:spcBef>
                          <a:spcPts val="600"/>
                        </a:spcBef>
                        <a:spcAft>
                          <a:spcPts val="0"/>
                        </a:spcAft>
                        <a:buClr>
                          <a:srgbClr val="3D00F2"/>
                        </a:buClr>
                        <a:buSzTx/>
                        <a:buFont typeface="Wingdings" panose="05000000000000000000" pitchFamily="2" charset="2"/>
                        <a:buChar char="§"/>
                        <a:tabLst/>
                        <a:defRPr/>
                      </a:pPr>
                      <a:r>
                        <a:rPr kumimoji="0" lang="fr-FR" sz="900" b="0" i="0" u="none" strike="noStrike" kern="1200" cap="none" spc="0" normalizeH="0" baseline="0" noProof="0" dirty="0">
                          <a:ln>
                            <a:noFill/>
                          </a:ln>
                          <a:solidFill>
                            <a:srgbClr val="000000"/>
                          </a:solidFill>
                          <a:effectLst/>
                          <a:uLnTx/>
                          <a:uFillTx/>
                          <a:latin typeface="Montserrat"/>
                          <a:ea typeface="+mn-ea"/>
                          <a:cs typeface="+mn-cs"/>
                        </a:rPr>
                        <a:t>APICS Basics of </a:t>
                      </a:r>
                      <a:r>
                        <a:rPr kumimoji="0" lang="fr-FR" sz="900" b="0" i="0" u="none" strike="noStrike" kern="1200" cap="none" spc="0" normalizeH="0" baseline="0" noProof="0" dirty="0" err="1">
                          <a:ln>
                            <a:noFill/>
                          </a:ln>
                          <a:solidFill>
                            <a:srgbClr val="000000"/>
                          </a:solidFill>
                          <a:effectLst/>
                          <a:uLnTx/>
                          <a:uFillTx/>
                          <a:latin typeface="Montserrat"/>
                          <a:ea typeface="+mn-ea"/>
                          <a:cs typeface="+mn-cs"/>
                        </a:rPr>
                        <a:t>Supply</a:t>
                      </a:r>
                      <a:r>
                        <a:rPr kumimoji="0" lang="fr-FR" sz="900" b="0" i="0" u="none" strike="noStrike" kern="1200" cap="none" spc="0" normalizeH="0" baseline="0" noProof="0" dirty="0">
                          <a:ln>
                            <a:noFill/>
                          </a:ln>
                          <a:solidFill>
                            <a:srgbClr val="000000"/>
                          </a:solidFill>
                          <a:effectLst/>
                          <a:uLnTx/>
                          <a:uFillTx/>
                          <a:latin typeface="Montserrat"/>
                          <a:ea typeface="+mn-ea"/>
                          <a:cs typeface="+mn-cs"/>
                        </a:rPr>
                        <a:t> Management (2013)</a:t>
                      </a:r>
                    </a:p>
                  </a:txBody>
                  <a:tcPr>
                    <a:lnL>
                      <a:noFill/>
                    </a:lnL>
                    <a:lnR>
                      <a:noFill/>
                    </a:lnR>
                    <a:lnT w="12700" cap="flat" cmpd="sng" algn="ctr">
                      <a:solidFill>
                        <a:srgbClr val="44388A"/>
                      </a:solidFill>
                      <a:prstDash val="solid"/>
                      <a:round/>
                      <a:headEnd type="none" w="med" len="med"/>
                      <a:tailEnd type="none" w="med" len="med"/>
                    </a:lnT>
                    <a:lnB>
                      <a:noFill/>
                    </a:lnB>
                    <a:lnTlToBr w="12700" cmpd="sng">
                      <a:noFill/>
                      <a:prstDash val="solid"/>
                    </a:lnTlToBr>
                    <a:lnBlToTr w="12700" cmpd="sng">
                      <a:noFill/>
                      <a:prstDash val="solid"/>
                    </a:lnBlToTr>
                    <a:solidFill>
                      <a:srgbClr val="FFFFFF"/>
                    </a:solidFill>
                  </a:tcPr>
                </a:tc>
                <a:tc hMerge="1">
                  <a:txBody>
                    <a:bodyPr/>
                    <a:lstStyle/>
                    <a:p>
                      <a:endParaRPr lang="fr-FR"/>
                    </a:p>
                  </a:txBody>
                  <a:tcPr/>
                </a:tc>
                <a:extLst>
                  <a:ext uri="{0D108BD9-81ED-4DB2-BD59-A6C34878D82A}">
                    <a16:rowId xmlns:a16="http://schemas.microsoft.com/office/drawing/2014/main" val="3691408330"/>
                  </a:ext>
                </a:extLst>
              </a:tr>
              <a:tr h="305939">
                <a:tc gridSpan="2">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marR="0" lvl="0" indent="0" algn="l" defTabSz="514321" rtl="0" eaLnBrk="1" fontAlgn="auto" latinLnBrk="0" hangingPunct="1">
                        <a:lnSpc>
                          <a:spcPct val="100000"/>
                        </a:lnSpc>
                        <a:spcBef>
                          <a:spcPts val="0"/>
                        </a:spcBef>
                        <a:spcAft>
                          <a:spcPts val="0"/>
                        </a:spcAft>
                        <a:buClrTx/>
                        <a:buSzTx/>
                        <a:buFontTx/>
                        <a:buNone/>
                        <a:tabLst/>
                        <a:defRPr/>
                      </a:pPr>
                      <a:r>
                        <a:rPr lang="fr-FR" sz="1400" b="1" kern="1200" dirty="0">
                          <a:solidFill>
                            <a:srgbClr val="44388A"/>
                          </a:solidFill>
                          <a:latin typeface="Montserrat"/>
                          <a:ea typeface="+mn-ea"/>
                          <a:cs typeface="+mn-cs"/>
                        </a:rPr>
                        <a:t>Compétences</a:t>
                      </a:r>
                    </a:p>
                  </a:txBody>
                  <a:tcPr>
                    <a:lnL>
                      <a:noFill/>
                    </a:lnL>
                    <a:lnR>
                      <a:noFill/>
                    </a:lnR>
                    <a:lnT>
                      <a:noFill/>
                    </a:lnT>
                    <a:lnB w="12700" cap="flat" cmpd="sng" algn="ctr">
                      <a:solidFill>
                        <a:srgbClr val="44388A"/>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endParaRPr lang="fr-FR"/>
                    </a:p>
                  </a:txBody>
                  <a:tcPr/>
                </a:tc>
                <a:extLst>
                  <a:ext uri="{0D108BD9-81ED-4DB2-BD59-A6C34878D82A}">
                    <a16:rowId xmlns:a16="http://schemas.microsoft.com/office/drawing/2014/main" val="2760446002"/>
                  </a:ext>
                </a:extLst>
              </a:tr>
              <a:tr h="352794">
                <a:tc gridSpan="2">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180975" marR="0" lvl="0" indent="-180975" algn="l" defTabSz="514321" rtl="0" eaLnBrk="1" fontAlgn="auto" latinLnBrk="0" hangingPunct="1">
                        <a:lnSpc>
                          <a:spcPct val="100000"/>
                        </a:lnSpc>
                        <a:spcBef>
                          <a:spcPts val="600"/>
                        </a:spcBef>
                        <a:spcAft>
                          <a:spcPts val="0"/>
                        </a:spcAft>
                        <a:buClr>
                          <a:schemeClr val="accent1"/>
                        </a:buClr>
                        <a:buSzTx/>
                        <a:buFont typeface="Wingdings" panose="05000000000000000000" pitchFamily="2" charset="2"/>
                        <a:buChar char="§"/>
                        <a:tabLst/>
                        <a:defRPr/>
                      </a:pPr>
                      <a:r>
                        <a:rPr lang="fr-FR" sz="1000" b="1" kern="1200" dirty="0">
                          <a:solidFill>
                            <a:srgbClr val="000000"/>
                          </a:solidFill>
                          <a:latin typeface="Montserrat"/>
                          <a:ea typeface="+mn-ea"/>
                          <a:cs typeface="+mn-cs"/>
                        </a:rPr>
                        <a:t>Compétences fonctionnelles</a:t>
                      </a:r>
                      <a:r>
                        <a:rPr lang="fr-FR" sz="1000" b="1" kern="1200" baseline="0" dirty="0">
                          <a:solidFill>
                            <a:srgbClr val="000000"/>
                          </a:solidFill>
                          <a:latin typeface="Montserrat"/>
                          <a:ea typeface="+mn-ea"/>
                          <a:cs typeface="+mn-cs"/>
                        </a:rPr>
                        <a:t> et techniques</a:t>
                      </a:r>
                    </a:p>
                  </a:txBody>
                  <a:tcPr>
                    <a:lnL>
                      <a:noFill/>
                    </a:lnL>
                    <a:lnR>
                      <a:noFill/>
                    </a:lnR>
                    <a:lnT w="12700" cap="flat" cmpd="sng" algn="ctr">
                      <a:solidFill>
                        <a:srgbClr val="44388A"/>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endParaRPr lang="fr-FR"/>
                    </a:p>
                  </a:txBody>
                  <a:tcPr/>
                </a:tc>
                <a:extLst>
                  <a:ext uri="{0D108BD9-81ED-4DB2-BD59-A6C34878D82A}">
                    <a16:rowId xmlns:a16="http://schemas.microsoft.com/office/drawing/2014/main" val="1534310555"/>
                  </a:ext>
                </a:extLst>
              </a:tr>
              <a:tr h="503671">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marR="0" lvl="3" indent="0" algn="ctr" defTabSz="514321" rtl="0" eaLnBrk="1" fontAlgn="auto" latinLnBrk="0" hangingPunct="1">
                        <a:lnSpc>
                          <a:spcPct val="100000"/>
                        </a:lnSpc>
                        <a:spcBef>
                          <a:spcPts val="600"/>
                        </a:spcBef>
                        <a:spcAft>
                          <a:spcPts val="0"/>
                        </a:spcAft>
                        <a:buClr>
                          <a:schemeClr val="accent1"/>
                        </a:buClr>
                        <a:buSzTx/>
                        <a:buFont typeface="Wingdings" panose="05000000000000000000" pitchFamily="2" charset="2"/>
                        <a:buNone/>
                        <a:tabLst/>
                        <a:defRPr/>
                      </a:pPr>
                      <a:r>
                        <a:rPr lang="fr-FR" sz="900" b="0" kern="1200" dirty="0">
                          <a:solidFill>
                            <a:srgbClr val="44388A"/>
                          </a:solidFill>
                          <a:latin typeface="Montserrat"/>
                          <a:ea typeface="+mn-ea"/>
                          <a:cs typeface="+mn-cs"/>
                        </a:rPr>
                        <a:t>AMOA</a:t>
                      </a:r>
                    </a:p>
                    <a:p>
                      <a:pPr marL="0" marR="0" lvl="3" indent="0" algn="ctr" defTabSz="514321" rtl="0" eaLnBrk="1" fontAlgn="auto" latinLnBrk="0" hangingPunct="1">
                        <a:lnSpc>
                          <a:spcPct val="100000"/>
                        </a:lnSpc>
                        <a:spcBef>
                          <a:spcPts val="600"/>
                        </a:spcBef>
                        <a:spcAft>
                          <a:spcPts val="0"/>
                        </a:spcAft>
                        <a:buClr>
                          <a:schemeClr val="accent1"/>
                        </a:buClr>
                        <a:buSzTx/>
                        <a:buFont typeface="Wingdings" panose="05000000000000000000" pitchFamily="2" charset="2"/>
                        <a:buNone/>
                        <a:tabLst/>
                        <a:defRPr/>
                      </a:pPr>
                      <a:r>
                        <a:rPr lang="fr-FR" sz="900" b="0" kern="1200" dirty="0">
                          <a:solidFill>
                            <a:srgbClr val="44388A"/>
                          </a:solidFill>
                          <a:latin typeface="Montserrat"/>
                          <a:ea typeface="+mn-ea"/>
                          <a:cs typeface="+mn-cs"/>
                        </a:rPr>
                        <a:t>Assistance à Direction de projet</a:t>
                      </a:r>
                    </a:p>
                  </a:txBody>
                  <a:tcPr anchor="ctr">
                    <a:lnL>
                      <a:noFill/>
                    </a:lnL>
                    <a:lnR w="12700" cap="flat" cmpd="sng" algn="ctr">
                      <a:solidFill>
                        <a:srgbClr val="0062FF">
                          <a:lumMod val="20000"/>
                          <a:lumOff val="80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lnTlToBr w="12700" cmpd="sng">
                      <a:noFill/>
                      <a:prstDash val="solid"/>
                    </a:lnTlToBr>
                    <a:lnBlToTr w="12700" cmpd="sng">
                      <a:noFill/>
                      <a:prstDash val="solid"/>
                    </a:lnBlToTr>
                    <a:solidFill>
                      <a:srgbClr val="FFFFFF"/>
                    </a:solid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marR="0" lvl="3" indent="0" algn="ctr" defTabSz="514321" rtl="0" eaLnBrk="1" fontAlgn="auto" latinLnBrk="0" hangingPunct="1">
                        <a:lnSpc>
                          <a:spcPct val="100000"/>
                        </a:lnSpc>
                        <a:spcBef>
                          <a:spcPts val="600"/>
                        </a:spcBef>
                        <a:spcAft>
                          <a:spcPts val="0"/>
                        </a:spcAft>
                        <a:buClr>
                          <a:schemeClr val="accent1"/>
                        </a:buClr>
                        <a:buSzTx/>
                        <a:buFont typeface="Wingdings" panose="05000000000000000000" pitchFamily="2" charset="2"/>
                        <a:buNone/>
                        <a:tabLst/>
                        <a:defRPr/>
                      </a:pPr>
                      <a:r>
                        <a:rPr lang="fr-FR" sz="900" b="0" kern="1200" dirty="0">
                          <a:solidFill>
                            <a:srgbClr val="44388A"/>
                          </a:solidFill>
                          <a:latin typeface="Montserrat"/>
                          <a:ea typeface="+mn-ea"/>
                          <a:cs typeface="+mn-cs"/>
                        </a:rPr>
                        <a:t>Cadrage et Gestion de Projet</a:t>
                      </a:r>
                    </a:p>
                    <a:p>
                      <a:pPr marL="0" marR="0" lvl="3" indent="0" algn="ctr" defTabSz="514321" rtl="0" eaLnBrk="1" fontAlgn="auto" latinLnBrk="0" hangingPunct="1">
                        <a:lnSpc>
                          <a:spcPct val="100000"/>
                        </a:lnSpc>
                        <a:spcBef>
                          <a:spcPts val="600"/>
                        </a:spcBef>
                        <a:spcAft>
                          <a:spcPts val="0"/>
                        </a:spcAft>
                        <a:buClr>
                          <a:schemeClr val="accent1"/>
                        </a:buClr>
                        <a:buSzTx/>
                        <a:buFont typeface="Wingdings" panose="05000000000000000000" pitchFamily="2" charset="2"/>
                        <a:buNone/>
                        <a:tabLst/>
                        <a:defRPr/>
                      </a:pPr>
                      <a:r>
                        <a:rPr lang="fr-FR" sz="900" b="0" kern="1200" dirty="0">
                          <a:solidFill>
                            <a:srgbClr val="44388A"/>
                          </a:solidFill>
                          <a:latin typeface="Montserrat"/>
                          <a:ea typeface="+mn-ea"/>
                          <a:cs typeface="+mn-cs"/>
                        </a:rPr>
                        <a:t>Management</a:t>
                      </a:r>
                    </a:p>
                  </a:txBody>
                  <a:tcPr anchor="ctr">
                    <a:lnL w="12700" cap="flat" cmpd="sng" algn="ctr">
                      <a:solidFill>
                        <a:srgbClr val="0062FF">
                          <a:lumMod val="20000"/>
                          <a:lumOff val="80000"/>
                        </a:srgbClr>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570576448"/>
                  </a:ext>
                </a:extLst>
              </a:tr>
              <a:tr h="278383">
                <a:tc gridSpan="2">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180975" marR="0" lvl="0" indent="-180975" algn="l" defTabSz="514321" rtl="0" eaLnBrk="1" fontAlgn="auto" latinLnBrk="0" hangingPunct="1">
                        <a:lnSpc>
                          <a:spcPct val="100000"/>
                        </a:lnSpc>
                        <a:spcBef>
                          <a:spcPts val="600"/>
                        </a:spcBef>
                        <a:spcAft>
                          <a:spcPts val="0"/>
                        </a:spcAft>
                        <a:buClr>
                          <a:schemeClr val="accent1"/>
                        </a:buClr>
                        <a:buSzTx/>
                        <a:buFont typeface="Wingdings" panose="05000000000000000000" pitchFamily="2" charset="2"/>
                        <a:buChar char="§"/>
                        <a:tabLst/>
                        <a:defRPr/>
                      </a:pPr>
                      <a:r>
                        <a:rPr lang="fr-FR" sz="1000" b="1" kern="1200" dirty="0">
                          <a:solidFill>
                            <a:srgbClr val="000000"/>
                          </a:solidFill>
                          <a:latin typeface="Montserrat"/>
                          <a:ea typeface="+mn-ea"/>
                          <a:cs typeface="+mn-cs"/>
                        </a:rPr>
                        <a:t>Compétences métier</a:t>
                      </a:r>
                    </a:p>
                  </a:txBody>
                  <a:tcPr>
                    <a:lnL>
                      <a:noFill/>
                    </a:lnL>
                    <a:lnR>
                      <a:noFill/>
                    </a:lnR>
                    <a:lnT>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endParaRPr lang="fr-FR"/>
                    </a:p>
                  </a:txBody>
                  <a:tcPr/>
                </a:tc>
                <a:extLst>
                  <a:ext uri="{0D108BD9-81ED-4DB2-BD59-A6C34878D82A}">
                    <a16:rowId xmlns:a16="http://schemas.microsoft.com/office/drawing/2014/main" val="3417318211"/>
                  </a:ext>
                </a:extLst>
              </a:tr>
              <a:tr h="409769">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marR="0" lvl="0" indent="0" algn="ctr" defTabSz="514321" rtl="0" eaLnBrk="1" fontAlgn="auto" latinLnBrk="0" hangingPunct="1">
                        <a:lnSpc>
                          <a:spcPct val="100000"/>
                        </a:lnSpc>
                        <a:spcBef>
                          <a:spcPts val="600"/>
                        </a:spcBef>
                        <a:spcAft>
                          <a:spcPts val="0"/>
                        </a:spcAft>
                        <a:buClr>
                          <a:schemeClr val="accent1"/>
                        </a:buClr>
                        <a:buSzTx/>
                        <a:buFont typeface="Wingdings" panose="05000000000000000000" pitchFamily="2" charset="2"/>
                        <a:buNone/>
                        <a:tabLst/>
                        <a:defRPr/>
                      </a:pPr>
                      <a:r>
                        <a:rPr lang="fr-FR" sz="1000" b="0" i="0" u="none" strike="noStrike" kern="1200" cap="none" dirty="0">
                          <a:solidFill>
                            <a:srgbClr val="44388A"/>
                          </a:solidFill>
                          <a:latin typeface="Montserrat"/>
                          <a:ea typeface="+mn-ea"/>
                          <a:cs typeface="+mn-cs"/>
                          <a:sym typeface="Arial"/>
                        </a:rPr>
                        <a:t>Transports</a:t>
                      </a:r>
                    </a:p>
                  </a:txBody>
                  <a:tcPr anchor="ctr">
                    <a:lnL>
                      <a:noFill/>
                    </a:lnL>
                    <a:lnR w="12700" cap="flat" cmpd="sng" algn="ctr">
                      <a:solidFill>
                        <a:srgbClr val="0062FF">
                          <a:lumMod val="20000"/>
                          <a:lumOff val="80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lnTlToBr w="12700" cmpd="sng">
                      <a:noFill/>
                      <a:prstDash val="solid"/>
                    </a:lnTlToBr>
                    <a:lnBlToTr w="12700" cmpd="sng">
                      <a:noFill/>
                      <a:prstDash val="solid"/>
                    </a:lnBlToTr>
                    <a:solidFill>
                      <a:srgbClr val="FFFFFF"/>
                    </a:solid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marR="0" lvl="0" indent="0" algn="ctr" defTabSz="514321" rtl="0" eaLnBrk="1" fontAlgn="auto" latinLnBrk="0" hangingPunct="1">
                        <a:lnSpc>
                          <a:spcPct val="100000"/>
                        </a:lnSpc>
                        <a:spcBef>
                          <a:spcPts val="600"/>
                        </a:spcBef>
                        <a:spcAft>
                          <a:spcPts val="0"/>
                        </a:spcAft>
                        <a:buClr>
                          <a:schemeClr val="accent1"/>
                        </a:buClr>
                        <a:buSzTx/>
                        <a:buFont typeface="Wingdings" panose="05000000000000000000" pitchFamily="2" charset="2"/>
                        <a:buNone/>
                        <a:tabLst/>
                        <a:defRPr/>
                      </a:pPr>
                      <a:r>
                        <a:rPr lang="fr-FR" sz="1000" b="0" i="0" u="none" strike="noStrike" kern="1200" cap="none" dirty="0" err="1">
                          <a:solidFill>
                            <a:srgbClr val="44388A"/>
                          </a:solidFill>
                          <a:latin typeface="Montserrat"/>
                          <a:ea typeface="+mn-ea"/>
                          <a:cs typeface="+mn-cs"/>
                          <a:sym typeface="Arial"/>
                        </a:rPr>
                        <a:t>Supply</a:t>
                      </a:r>
                      <a:r>
                        <a:rPr lang="fr-FR" sz="1000" b="0" i="0" u="none" strike="noStrike" kern="1200" cap="none" dirty="0">
                          <a:solidFill>
                            <a:srgbClr val="44388A"/>
                          </a:solidFill>
                          <a:latin typeface="Montserrat"/>
                          <a:ea typeface="+mn-ea"/>
                          <a:cs typeface="+mn-cs"/>
                          <a:sym typeface="Arial"/>
                        </a:rPr>
                        <a:t> Chain</a:t>
                      </a:r>
                    </a:p>
                  </a:txBody>
                  <a:tcPr anchor="ctr">
                    <a:lnL w="12700" cap="flat" cmpd="sng" algn="ctr">
                      <a:solidFill>
                        <a:srgbClr val="0062FF">
                          <a:lumMod val="20000"/>
                          <a:lumOff val="80000"/>
                        </a:srgbClr>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02011651"/>
                  </a:ext>
                </a:extLst>
              </a:tr>
              <a:tr h="863923">
                <a:tc gridSpan="2">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180975" marR="0" lvl="0" indent="-180975" algn="l" defTabSz="514321" rtl="0" eaLnBrk="1" fontAlgn="auto" latinLnBrk="0" hangingPunct="1">
                        <a:lnSpc>
                          <a:spcPct val="100000"/>
                        </a:lnSpc>
                        <a:spcBef>
                          <a:spcPts val="600"/>
                        </a:spcBef>
                        <a:spcAft>
                          <a:spcPts val="0"/>
                        </a:spcAft>
                        <a:buClr>
                          <a:schemeClr val="accent1"/>
                        </a:buClr>
                        <a:buSzTx/>
                        <a:buFont typeface="Wingdings" panose="05000000000000000000" pitchFamily="2" charset="2"/>
                        <a:buChar char="§"/>
                        <a:tabLst/>
                        <a:defRPr/>
                      </a:pPr>
                      <a:r>
                        <a:rPr lang="fr-FR" sz="1000" b="1" kern="1200" dirty="0">
                          <a:solidFill>
                            <a:srgbClr val="000000"/>
                          </a:solidFill>
                          <a:latin typeface="Montserrat"/>
                          <a:ea typeface="+mn-ea"/>
                          <a:cs typeface="+mn-cs"/>
                        </a:rPr>
                        <a:t>Langues :</a:t>
                      </a:r>
                    </a:p>
                    <a:p>
                      <a:pPr marL="0" marR="0" lvl="0" indent="0" algn="l" defTabSz="514321" rtl="0" eaLnBrk="1" fontAlgn="auto" latinLnBrk="0" hangingPunct="1">
                        <a:lnSpc>
                          <a:spcPct val="100000"/>
                        </a:lnSpc>
                        <a:spcBef>
                          <a:spcPts val="600"/>
                        </a:spcBef>
                        <a:spcAft>
                          <a:spcPts val="0"/>
                        </a:spcAft>
                        <a:buClr>
                          <a:schemeClr val="accent1"/>
                        </a:buClr>
                        <a:buSzTx/>
                        <a:buFont typeface="Wingdings" panose="05000000000000000000" pitchFamily="2" charset="2"/>
                        <a:buNone/>
                        <a:tabLst>
                          <a:tab pos="717550" algn="l"/>
                        </a:tabLst>
                        <a:defRPr/>
                      </a:pPr>
                      <a:r>
                        <a:rPr lang="fr-FR" sz="1000" dirty="0">
                          <a:solidFill>
                            <a:srgbClr val="000000"/>
                          </a:solidFill>
                          <a:latin typeface="Montserrat"/>
                        </a:rPr>
                        <a:t>Anglais :</a:t>
                      </a:r>
                      <a:r>
                        <a:rPr lang="fr-FR" sz="1000" dirty="0"/>
                        <a:t>	</a:t>
                      </a:r>
                      <a:r>
                        <a:rPr lang="fr-FR" sz="1000" dirty="0">
                          <a:solidFill>
                            <a:srgbClr val="44388A"/>
                          </a:solidFill>
                          <a:latin typeface="Montserrat"/>
                          <a:sym typeface="Wingdings" panose="05000000000000000000" pitchFamily="2" charset="2"/>
                        </a:rPr>
                        <a:t></a:t>
                      </a:r>
                      <a:r>
                        <a:rPr lang="fr-FR" sz="1000" b="0" i="0" u="none" strike="noStrike" cap="none" dirty="0">
                          <a:solidFill>
                            <a:srgbClr val="44388A"/>
                          </a:solidFill>
                          <a:latin typeface="Montserrat"/>
                          <a:ea typeface="+mn-ea"/>
                          <a:cs typeface="+mn-cs"/>
                          <a:sym typeface="Wingdings" panose="05000000000000000000" pitchFamily="2" charset="2"/>
                        </a:rPr>
                        <a:t></a:t>
                      </a:r>
                      <a:r>
                        <a:rPr lang="fr-FR" sz="1000" b="0" i="0" u="none" strike="noStrike" cap="none" dirty="0">
                          <a:solidFill>
                            <a:schemeClr val="accent1">
                              <a:lumMod val="20000"/>
                              <a:lumOff val="80000"/>
                            </a:schemeClr>
                          </a:solidFill>
                          <a:latin typeface="Montserrat"/>
                          <a:ea typeface="+mn-ea"/>
                          <a:cs typeface="+mn-cs"/>
                          <a:sym typeface="Wingdings" panose="05000000000000000000" pitchFamily="2" charset="2"/>
                        </a:rPr>
                        <a:t></a:t>
                      </a:r>
                    </a:p>
                    <a:p>
                      <a:pPr marL="0" marR="0" lvl="0" indent="0" algn="l" defTabSz="514321" rtl="0" eaLnBrk="1" fontAlgn="auto" latinLnBrk="0" hangingPunct="1">
                        <a:lnSpc>
                          <a:spcPct val="100000"/>
                        </a:lnSpc>
                        <a:spcBef>
                          <a:spcPts val="600"/>
                        </a:spcBef>
                        <a:spcAft>
                          <a:spcPts val="0"/>
                        </a:spcAft>
                        <a:buClr>
                          <a:schemeClr val="accent1"/>
                        </a:buClr>
                        <a:buSzTx/>
                        <a:buFont typeface="Wingdings" panose="05000000000000000000" pitchFamily="2" charset="2"/>
                        <a:buNone/>
                        <a:tabLst>
                          <a:tab pos="717550" algn="l"/>
                        </a:tabLst>
                        <a:defRPr/>
                      </a:pPr>
                      <a:r>
                        <a:rPr lang="fr-FR" sz="1000" dirty="0">
                          <a:solidFill>
                            <a:srgbClr val="000000"/>
                          </a:solidFill>
                          <a:latin typeface="Montserrat"/>
                        </a:rPr>
                        <a:t>Espagnol :</a:t>
                      </a:r>
                      <a:r>
                        <a:rPr lang="fr-FR" sz="1000" dirty="0"/>
                        <a:t>	</a:t>
                      </a:r>
                      <a:r>
                        <a:rPr lang="fr-FR" sz="1000" dirty="0">
                          <a:solidFill>
                            <a:srgbClr val="44388A"/>
                          </a:solidFill>
                          <a:latin typeface="Montserrat"/>
                          <a:sym typeface="Wingdings" panose="05000000000000000000" pitchFamily="2" charset="2"/>
                        </a:rPr>
                        <a:t></a:t>
                      </a:r>
                      <a:r>
                        <a:rPr lang="fr-FR" sz="1000" b="0" i="0" u="none" strike="noStrike" cap="none" dirty="0">
                          <a:solidFill>
                            <a:schemeClr val="accent1">
                              <a:lumMod val="20000"/>
                              <a:lumOff val="80000"/>
                            </a:schemeClr>
                          </a:solidFill>
                          <a:latin typeface="Montserrat"/>
                          <a:ea typeface="+mn-ea"/>
                          <a:cs typeface="+mn-cs"/>
                          <a:sym typeface="Wingdings" panose="05000000000000000000" pitchFamily="2" charset="2"/>
                        </a:rPr>
                        <a:t></a:t>
                      </a:r>
                      <a:r>
                        <a:rPr lang="fr-FR" sz="1000" dirty="0">
                          <a:solidFill>
                            <a:schemeClr val="accent1">
                              <a:lumMod val="20000"/>
                              <a:lumOff val="80000"/>
                            </a:schemeClr>
                          </a:solidFill>
                          <a:latin typeface="Montserrat"/>
                          <a:sym typeface="Wingdings" panose="05000000000000000000" pitchFamily="2" charset="2"/>
                        </a:rPr>
                        <a:t></a:t>
                      </a:r>
                    </a:p>
                  </a:txBody>
                  <a:tcPr>
                    <a:lnL>
                      <a:noFill/>
                    </a:lnL>
                    <a:lnR>
                      <a:noFill/>
                    </a:lnR>
                    <a:lnT>
                      <a:noFill/>
                    </a:lnT>
                    <a:lnB>
                      <a:noFill/>
                    </a:lnB>
                    <a:lnTlToBr w="12700" cmpd="sng">
                      <a:noFill/>
                      <a:prstDash val="solid"/>
                    </a:lnTlToBr>
                    <a:lnBlToTr w="12700" cmpd="sng">
                      <a:noFill/>
                      <a:prstDash val="solid"/>
                    </a:lnBlToTr>
                    <a:solidFill>
                      <a:srgbClr val="FFFFFF"/>
                    </a:solidFill>
                  </a:tcPr>
                </a:tc>
                <a:tc hMerge="1">
                  <a:txBody>
                    <a:bodyPr/>
                    <a:lstStyle/>
                    <a:p>
                      <a:endParaRPr lang="fr-FR"/>
                    </a:p>
                  </a:txBody>
                  <a:tcPr/>
                </a:tc>
                <a:extLst>
                  <a:ext uri="{0D108BD9-81ED-4DB2-BD59-A6C34878D82A}">
                    <a16:rowId xmlns:a16="http://schemas.microsoft.com/office/drawing/2014/main" val="226718782"/>
                  </a:ext>
                </a:extLst>
              </a:tr>
              <a:tr h="305939">
                <a:tc gridSpan="2">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marR="0" lvl="0" indent="0" algn="l" defTabSz="514321" rtl="0" eaLnBrk="1" fontAlgn="auto" latinLnBrk="0" hangingPunct="1">
                        <a:lnSpc>
                          <a:spcPct val="100000"/>
                        </a:lnSpc>
                        <a:spcBef>
                          <a:spcPts val="0"/>
                        </a:spcBef>
                        <a:spcAft>
                          <a:spcPts val="0"/>
                        </a:spcAft>
                        <a:buClrTx/>
                        <a:buSzTx/>
                        <a:buFontTx/>
                        <a:buNone/>
                        <a:tabLst/>
                        <a:defRPr/>
                      </a:pPr>
                      <a:r>
                        <a:rPr lang="fr-FR" sz="1400" b="1" kern="1200" dirty="0">
                          <a:solidFill>
                            <a:srgbClr val="44388A"/>
                          </a:solidFill>
                          <a:latin typeface="Montserrat"/>
                          <a:ea typeface="+mn-ea"/>
                          <a:cs typeface="+mn-cs"/>
                        </a:rPr>
                        <a:t>Principaux clients</a:t>
                      </a:r>
                    </a:p>
                  </a:txBody>
                  <a:tcPr>
                    <a:lnL>
                      <a:noFill/>
                    </a:lnL>
                    <a:lnR>
                      <a:noFill/>
                    </a:lnR>
                    <a:lnT>
                      <a:noFill/>
                    </a:lnT>
                    <a:lnB w="12700" cap="flat" cmpd="sng" algn="ctr">
                      <a:solidFill>
                        <a:srgbClr val="44388A"/>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endParaRPr lang="fr-FR"/>
                    </a:p>
                  </a:txBody>
                  <a:tcPr/>
                </a:tc>
                <a:extLst>
                  <a:ext uri="{0D108BD9-81ED-4DB2-BD59-A6C34878D82A}">
                    <a16:rowId xmlns:a16="http://schemas.microsoft.com/office/drawing/2014/main" val="1417742779"/>
                  </a:ext>
                </a:extLst>
              </a:tr>
              <a:tr h="856630">
                <a:tc gridSpan="2">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360000" marR="0" lvl="0" indent="-360000" algn="l" defTabSz="914400" rtl="0" eaLnBrk="1" fontAlgn="auto" latinLnBrk="0" hangingPunct="1">
                        <a:lnSpc>
                          <a:spcPct val="100000"/>
                        </a:lnSpc>
                        <a:spcBef>
                          <a:spcPts val="0"/>
                        </a:spcBef>
                        <a:spcAft>
                          <a:spcPts val="0"/>
                        </a:spcAft>
                        <a:buClr>
                          <a:srgbClr val="3D00F2"/>
                        </a:buClr>
                        <a:buSzTx/>
                        <a:buFont typeface="Wingdings" panose="05000000000000000000" pitchFamily="2" charset="2"/>
                        <a:buChar char="§"/>
                        <a:tabLst/>
                        <a:defRPr/>
                      </a:pPr>
                      <a:r>
                        <a:rPr kumimoji="0" lang="fr-FR" sz="900" b="0" i="0" u="none" strike="noStrike" kern="1200" cap="none" spc="0" normalizeH="0" baseline="0" noProof="0" dirty="0">
                          <a:ln>
                            <a:noFill/>
                          </a:ln>
                          <a:solidFill>
                            <a:srgbClr val="000000"/>
                          </a:solidFill>
                          <a:effectLst/>
                          <a:uLnTx/>
                          <a:uFillTx/>
                          <a:latin typeface="Montserrat"/>
                          <a:ea typeface="+mn-ea"/>
                          <a:cs typeface="+mn-cs"/>
                        </a:rPr>
                        <a:t>SNCF Voyageurs (Transilien, Intercités, Fret, Thalys)</a:t>
                      </a:r>
                    </a:p>
                    <a:p>
                      <a:pPr marL="360000" marR="0" lvl="0" indent="-360000" algn="l" defTabSz="914400" rtl="0" eaLnBrk="1" fontAlgn="auto" latinLnBrk="0" hangingPunct="1">
                        <a:lnSpc>
                          <a:spcPct val="100000"/>
                        </a:lnSpc>
                        <a:spcBef>
                          <a:spcPts val="0"/>
                        </a:spcBef>
                        <a:spcAft>
                          <a:spcPts val="0"/>
                        </a:spcAft>
                        <a:buClr>
                          <a:srgbClr val="3D00F2"/>
                        </a:buClr>
                        <a:buSzTx/>
                        <a:buFont typeface="Wingdings" panose="05000000000000000000" pitchFamily="2" charset="2"/>
                        <a:buChar char="§"/>
                        <a:tabLst/>
                        <a:defRPr/>
                      </a:pPr>
                      <a:r>
                        <a:rPr kumimoji="0" lang="fr-FR" sz="900" b="0" i="0" u="none" strike="noStrike" kern="1200" cap="none" spc="0" normalizeH="0" baseline="0" noProof="0" dirty="0">
                          <a:ln>
                            <a:noFill/>
                          </a:ln>
                          <a:solidFill>
                            <a:srgbClr val="000000"/>
                          </a:solidFill>
                          <a:effectLst/>
                          <a:uLnTx/>
                          <a:uFillTx/>
                          <a:latin typeface="Montserrat"/>
                          <a:ea typeface="+mn-ea"/>
                          <a:cs typeface="+mn-cs"/>
                        </a:rPr>
                        <a:t>SNCF Réseau</a:t>
                      </a:r>
                    </a:p>
                    <a:p>
                      <a:pPr marL="360000" marR="0" lvl="0" indent="-360000" algn="l" defTabSz="914400" rtl="0" eaLnBrk="1" fontAlgn="auto" latinLnBrk="0" hangingPunct="1">
                        <a:lnSpc>
                          <a:spcPct val="100000"/>
                        </a:lnSpc>
                        <a:spcBef>
                          <a:spcPts val="0"/>
                        </a:spcBef>
                        <a:spcAft>
                          <a:spcPts val="0"/>
                        </a:spcAft>
                        <a:buClr>
                          <a:srgbClr val="3D00F2"/>
                        </a:buClr>
                        <a:buSzTx/>
                        <a:buFont typeface="Wingdings" panose="05000000000000000000" pitchFamily="2" charset="2"/>
                        <a:buChar char="§"/>
                        <a:tabLst/>
                        <a:defRPr/>
                      </a:pPr>
                      <a:r>
                        <a:rPr kumimoji="0" lang="fr-FR" sz="900" b="0" i="0" u="none" strike="noStrike" kern="1200" cap="none" spc="0" normalizeH="0" baseline="0" noProof="0" dirty="0">
                          <a:ln>
                            <a:noFill/>
                          </a:ln>
                          <a:solidFill>
                            <a:srgbClr val="000000"/>
                          </a:solidFill>
                          <a:effectLst/>
                          <a:uLnTx/>
                          <a:uFillTx/>
                          <a:latin typeface="Montserrat"/>
                          <a:ea typeface="+mn-ea"/>
                          <a:cs typeface="+mn-cs"/>
                        </a:rPr>
                        <a:t>GEFCO</a:t>
                      </a:r>
                    </a:p>
                  </a:txBody>
                  <a:tcPr>
                    <a:lnL>
                      <a:noFill/>
                    </a:lnL>
                    <a:lnR>
                      <a:noFill/>
                    </a:lnR>
                    <a:lnT w="12700" cap="flat" cmpd="sng" algn="ctr">
                      <a:solidFill>
                        <a:srgbClr val="44388A"/>
                      </a:solidFill>
                      <a:prstDash val="solid"/>
                      <a:round/>
                      <a:headEnd type="none" w="med" len="med"/>
                      <a:tailEnd type="none" w="med" len="med"/>
                    </a:lnT>
                    <a:lnB>
                      <a:noFill/>
                    </a:lnB>
                    <a:lnTlToBr w="12700" cmpd="sng">
                      <a:noFill/>
                      <a:prstDash val="solid"/>
                    </a:lnTlToBr>
                    <a:lnBlToTr w="12700" cmpd="sng">
                      <a:noFill/>
                      <a:prstDash val="solid"/>
                    </a:lnBlToTr>
                    <a:solidFill>
                      <a:srgbClr val="FFFFFF"/>
                    </a:solidFill>
                  </a:tcPr>
                </a:tc>
                <a:tc hMerge="1">
                  <a:txBody>
                    <a:bodyPr/>
                    <a:lstStyle/>
                    <a:p>
                      <a:endParaRPr lang="fr-FR"/>
                    </a:p>
                  </a:txBody>
                  <a:tcPr/>
                </a:tc>
                <a:extLst>
                  <a:ext uri="{0D108BD9-81ED-4DB2-BD59-A6C34878D82A}">
                    <a16:rowId xmlns:a16="http://schemas.microsoft.com/office/drawing/2014/main" val="1655801330"/>
                  </a:ext>
                </a:extLst>
              </a:tr>
            </a:tbl>
          </a:graphicData>
        </a:graphic>
      </p:graphicFrame>
      <p:graphicFrame>
        <p:nvGraphicFramePr>
          <p:cNvPr id="22" name="Tableau 21">
            <a:extLst>
              <a:ext uri="{FF2B5EF4-FFF2-40B4-BE49-F238E27FC236}">
                <a16:creationId xmlns:a16="http://schemas.microsoft.com/office/drawing/2014/main" id="{2942CA80-B127-C51C-C4F0-8C30F4E545F1}"/>
              </a:ext>
            </a:extLst>
          </p:cNvPr>
          <p:cNvGraphicFramePr>
            <a:graphicFrameLocks noGrp="1"/>
          </p:cNvGraphicFramePr>
          <p:nvPr>
            <p:extLst>
              <p:ext uri="{D42A27DB-BD31-4B8C-83A1-F6EECF244321}">
                <p14:modId xmlns:p14="http://schemas.microsoft.com/office/powerpoint/2010/main" val="3409579902"/>
              </p:ext>
            </p:extLst>
          </p:nvPr>
        </p:nvGraphicFramePr>
        <p:xfrm>
          <a:off x="3548825" y="1868538"/>
          <a:ext cx="8416162" cy="3905941"/>
        </p:xfrm>
        <a:graphic>
          <a:graphicData uri="http://schemas.openxmlformats.org/drawingml/2006/table">
            <a:tbl>
              <a:tblPr firstRow="1" bandRow="1"/>
              <a:tblGrid>
                <a:gridCol w="7152903">
                  <a:extLst>
                    <a:ext uri="{9D8B030D-6E8A-4147-A177-3AD203B41FA5}">
                      <a16:colId xmlns:a16="http://schemas.microsoft.com/office/drawing/2014/main" val="1537716266"/>
                    </a:ext>
                  </a:extLst>
                </a:gridCol>
                <a:gridCol w="1263259">
                  <a:extLst>
                    <a:ext uri="{9D8B030D-6E8A-4147-A177-3AD203B41FA5}">
                      <a16:colId xmlns:a16="http://schemas.microsoft.com/office/drawing/2014/main" val="3846520009"/>
                    </a:ext>
                  </a:extLst>
                </a:gridCol>
              </a:tblGrid>
              <a:tr h="323489">
                <a:tc gridSpan="2">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marR="0" lvl="0" indent="0" algn="l" defTabSz="514321" rtl="0" eaLnBrk="1" fontAlgn="auto" latinLnBrk="0" hangingPunct="1">
                        <a:lnSpc>
                          <a:spcPct val="100000"/>
                        </a:lnSpc>
                        <a:spcBef>
                          <a:spcPts val="0"/>
                        </a:spcBef>
                        <a:spcAft>
                          <a:spcPts val="0"/>
                        </a:spcAft>
                        <a:buClrTx/>
                        <a:buSzTx/>
                        <a:buFontTx/>
                        <a:buNone/>
                        <a:tabLst/>
                        <a:defRPr/>
                      </a:pPr>
                      <a:r>
                        <a:rPr lang="fr-FR" sz="1400" b="1" kern="1200" dirty="0">
                          <a:solidFill>
                            <a:srgbClr val="44388A"/>
                          </a:solidFill>
                          <a:latin typeface="Montserrat" panose="00000500000000000000" pitchFamily="2" charset="0"/>
                          <a:ea typeface="+mn-ea"/>
                          <a:cs typeface="+mn-cs"/>
                        </a:rPr>
                        <a:t>Expériences pertinentes</a:t>
                      </a:r>
                    </a:p>
                  </a:txBody>
                  <a:tcPr>
                    <a:lnL>
                      <a:noFill/>
                    </a:lnL>
                    <a:lnR>
                      <a:noFill/>
                    </a:lnR>
                    <a:lnT>
                      <a:noFill/>
                    </a:lnT>
                    <a:lnB w="12700" cap="flat" cmpd="sng" algn="ctr">
                      <a:solidFill>
                        <a:srgbClr val="44388A"/>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fr-FR"/>
                    </a:p>
                  </a:txBody>
                  <a:tcPr/>
                </a:tc>
                <a:extLst>
                  <a:ext uri="{0D108BD9-81ED-4DB2-BD59-A6C34878D82A}">
                    <a16:rowId xmlns:a16="http://schemas.microsoft.com/office/drawing/2014/main" val="1428455178"/>
                  </a:ext>
                </a:extLst>
              </a:tr>
              <a:tr h="638086">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r>
                        <a:rPr lang="fr-FR" sz="1000" b="1" dirty="0">
                          <a:solidFill>
                            <a:srgbClr val="000000"/>
                          </a:solidFill>
                          <a:latin typeface="Montserrat" panose="00000500000000000000" pitchFamily="2" charset="0"/>
                        </a:rPr>
                        <a:t>SNCF TRANSILIEN, VOYAGES et TER – Assistance à Direction de Projet</a:t>
                      </a:r>
                    </a:p>
                    <a:p>
                      <a:pPr marL="171450" marR="0" lvl="0" indent="-171450" algn="l" defTabSz="914400" rtl="0" eaLnBrk="0" fontAlgn="base" hangingPunct="0">
                        <a:lnSpc>
                          <a:spcPct val="100000"/>
                        </a:lnSpc>
                        <a:spcBef>
                          <a:spcPct val="0"/>
                        </a:spcBef>
                        <a:spcAft>
                          <a:spcPct val="0"/>
                        </a:spcAft>
                        <a:buClr>
                          <a:schemeClr val="accent1"/>
                        </a:buClr>
                        <a:buFont typeface="Wingdings" panose="05000000000000000000" pitchFamily="2" charset="2"/>
                        <a:buChar char="§"/>
                        <a:tabLst>
                          <a:tab pos="176213" algn="l"/>
                        </a:tabLst>
                        <a:defRPr/>
                      </a:pPr>
                      <a:r>
                        <a:rPr lang="fr-FR" sz="900" b="0" i="0" u="none" strike="noStrike" cap="none" dirty="0">
                          <a:solidFill>
                            <a:srgbClr val="000000"/>
                          </a:solidFill>
                          <a:latin typeface="Montserrat" panose="00000500000000000000" pitchFamily="2" charset="0"/>
                          <a:ea typeface="+mn-ea"/>
                          <a:cs typeface="+mn-cs"/>
                          <a:sym typeface="Arial"/>
                        </a:rPr>
                        <a:t>Identification et animation d'une méthodologie de travail commune entre les projets APS afin de délivrer ensemble le périmètre Ordonnancement Agents de Conduite et Sédentaires</a:t>
                      </a:r>
                      <a:endParaRPr lang="fr-FR" altLang="fr-FR" sz="100" dirty="0">
                        <a:solidFill>
                          <a:srgbClr val="000000"/>
                        </a:solidFill>
                        <a:latin typeface="Montserrat" panose="00000500000000000000" pitchFamily="2" charset="0"/>
                      </a:endParaRPr>
                    </a:p>
                  </a:txBody>
                  <a:tcPr>
                    <a:lnL>
                      <a:noFill/>
                    </a:lnL>
                    <a:lnR w="12700" cap="flat" cmpd="sng" algn="ctr">
                      <a:solidFill>
                        <a:srgbClr val="0062FF">
                          <a:lumMod val="20000"/>
                          <a:lumOff val="80000"/>
                        </a:srgbClr>
                      </a:solidFill>
                      <a:prstDash val="solid"/>
                      <a:round/>
                      <a:headEnd type="none" w="med" len="med"/>
                      <a:tailEnd type="none" w="med" len="med"/>
                    </a:lnR>
                    <a:lnT w="12700" cap="flat" cmpd="sng" algn="ctr">
                      <a:solidFill>
                        <a:srgbClr val="44388A"/>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1" indent="0" algn="ctr" defTabSz="914400" eaLnBrk="0" fontAlgn="base" hangingPunct="0">
                        <a:spcBef>
                          <a:spcPct val="0"/>
                        </a:spcBef>
                        <a:spcAft>
                          <a:spcPct val="0"/>
                        </a:spcAft>
                        <a:buClr>
                          <a:srgbClr val="008000"/>
                        </a:buClr>
                        <a:buFont typeface="Arial" panose="020B0604020202020204" pitchFamily="34" charset="0"/>
                        <a:buNone/>
                        <a:tabLst>
                          <a:tab pos="176213" algn="l"/>
                        </a:tabLst>
                        <a:defRPr/>
                      </a:pPr>
                      <a:r>
                        <a:rPr lang="fr-FR" altLang="fr-FR" sz="900" dirty="0">
                          <a:solidFill>
                            <a:schemeClr val="accent1"/>
                          </a:solidFill>
                          <a:latin typeface="Montserrat" panose="00000500000000000000" pitchFamily="2" charset="0"/>
                        </a:rPr>
                        <a:t>Juin 2020 – En cours</a:t>
                      </a:r>
                    </a:p>
                  </a:txBody>
                  <a:tcPr anchor="ctr">
                    <a:lnL w="12700" cap="flat" cmpd="sng" algn="ctr">
                      <a:solidFill>
                        <a:srgbClr val="0062FF">
                          <a:lumMod val="20000"/>
                          <a:lumOff val="80000"/>
                        </a:srgbClr>
                      </a:solidFill>
                      <a:prstDash val="solid"/>
                      <a:round/>
                      <a:headEnd type="none" w="med" len="med"/>
                      <a:tailEnd type="none" w="med" len="med"/>
                    </a:lnL>
                    <a:lnR>
                      <a:noFill/>
                    </a:lnR>
                    <a:lnT w="12700" cap="flat" cmpd="sng" algn="ctr">
                      <a:solidFill>
                        <a:srgbClr val="44388A"/>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22850667"/>
                  </a:ext>
                </a:extLst>
              </a:tr>
              <a:tr h="638086">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R="0" algn="l" rtl="0">
                        <a:lnSpc>
                          <a:spcPct val="100000"/>
                        </a:lnSpc>
                        <a:spcBef>
                          <a:spcPts val="0"/>
                        </a:spcBef>
                        <a:spcAft>
                          <a:spcPts val="0"/>
                        </a:spcAft>
                        <a:buClr>
                          <a:srgbClr val="000000"/>
                        </a:buClr>
                        <a:buFont typeface="Arial"/>
                      </a:pPr>
                      <a:r>
                        <a:rPr lang="fr-FR" sz="1000" b="1" i="0" u="none" strike="noStrike" cap="none" dirty="0">
                          <a:solidFill>
                            <a:srgbClr val="000000"/>
                          </a:solidFill>
                          <a:latin typeface="Montserrat" panose="00000500000000000000" pitchFamily="2" charset="0"/>
                          <a:ea typeface="+mn-ea"/>
                          <a:cs typeface="+mn-cs"/>
                          <a:sym typeface="Arial"/>
                        </a:rPr>
                        <a:t>SNCF TRANSILIEN : Assistance à Direction de projet et Product Manager</a:t>
                      </a:r>
                    </a:p>
                    <a:p>
                      <a:pPr marL="171450" marR="0" lvl="1" indent="-171450" algn="l" defTabSz="914400" rtl="0" eaLnBrk="0" fontAlgn="base" hangingPunct="0">
                        <a:lnSpc>
                          <a:spcPct val="100000"/>
                        </a:lnSpc>
                        <a:spcBef>
                          <a:spcPct val="0"/>
                        </a:spcBef>
                        <a:spcAft>
                          <a:spcPct val="0"/>
                        </a:spcAft>
                        <a:buClr>
                          <a:schemeClr val="accent1"/>
                        </a:buClr>
                        <a:buFont typeface="Wingdings" panose="05000000000000000000" pitchFamily="2" charset="2"/>
                        <a:buChar char="§"/>
                        <a:tabLst>
                          <a:tab pos="176213" algn="l"/>
                        </a:tabLst>
                        <a:defRPr/>
                      </a:pPr>
                      <a:r>
                        <a:rPr lang="fr-FR" sz="900" b="0" i="0" u="none" strike="noStrike" cap="none" dirty="0">
                          <a:solidFill>
                            <a:srgbClr val="000000"/>
                          </a:solidFill>
                          <a:latin typeface="Montserrat" panose="00000500000000000000" pitchFamily="2" charset="0"/>
                          <a:ea typeface="+mn-ea"/>
                          <a:cs typeface="+mn-cs"/>
                          <a:sym typeface="Arial"/>
                        </a:rPr>
                        <a:t>Pilotage de la mise en </a:t>
                      </a:r>
                      <a:r>
                        <a:rPr lang="fr-FR" sz="900" b="0" i="0" u="none" strike="noStrike" cap="none" dirty="0" err="1">
                          <a:solidFill>
                            <a:srgbClr val="000000"/>
                          </a:solidFill>
                          <a:latin typeface="Montserrat" panose="00000500000000000000" pitchFamily="2" charset="0"/>
                          <a:ea typeface="+mn-ea"/>
                          <a:cs typeface="+mn-cs"/>
                          <a:sym typeface="Arial"/>
                        </a:rPr>
                        <a:t>oeuvre</a:t>
                      </a:r>
                      <a:r>
                        <a:rPr lang="fr-FR" sz="900" b="0" i="0" u="none" strike="noStrike" cap="none" dirty="0">
                          <a:solidFill>
                            <a:srgbClr val="000000"/>
                          </a:solidFill>
                          <a:latin typeface="Montserrat" panose="00000500000000000000" pitchFamily="2" charset="0"/>
                          <a:ea typeface="+mn-ea"/>
                          <a:cs typeface="+mn-cs"/>
                          <a:sym typeface="Arial"/>
                        </a:rPr>
                        <a:t> des fonctions communicantes du RER NG (fonctions IV, Géolocalisation, Comptage Voyageurs, </a:t>
                      </a:r>
                      <a:r>
                        <a:rPr lang="fr-FR" sz="900" b="0" i="0" u="none" strike="noStrike" cap="none" dirty="0" err="1">
                          <a:solidFill>
                            <a:srgbClr val="000000"/>
                          </a:solidFill>
                          <a:latin typeface="Montserrat" panose="00000500000000000000" pitchFamily="2" charset="0"/>
                          <a:ea typeface="+mn-ea"/>
                          <a:cs typeface="+mn-cs"/>
                          <a:sym typeface="Arial"/>
                        </a:rPr>
                        <a:t>Vidéobord</a:t>
                      </a:r>
                      <a:r>
                        <a:rPr lang="fr-FR" sz="900" b="0" i="0" u="none" strike="noStrike" cap="none" dirty="0">
                          <a:solidFill>
                            <a:srgbClr val="000000"/>
                          </a:solidFill>
                          <a:latin typeface="Montserrat" panose="00000500000000000000" pitchFamily="2" charset="0"/>
                          <a:ea typeface="+mn-ea"/>
                          <a:cs typeface="+mn-cs"/>
                          <a:sym typeface="Arial"/>
                        </a:rPr>
                        <a:t>, Aide au Dépannage,...) : suivi du planning, du budget et des risques</a:t>
                      </a:r>
                      <a:endParaRPr lang="fr-FR" altLang="fr-FR" sz="100" dirty="0">
                        <a:solidFill>
                          <a:srgbClr val="000000"/>
                        </a:solidFill>
                        <a:latin typeface="Montserrat" panose="00000500000000000000" pitchFamily="2" charset="0"/>
                      </a:endParaRPr>
                    </a:p>
                  </a:txBody>
                  <a:tcPr>
                    <a:lnL>
                      <a:noFill/>
                    </a:lnL>
                    <a:lnR w="12700" cap="flat" cmpd="sng" algn="ctr">
                      <a:solidFill>
                        <a:srgbClr val="0062FF">
                          <a:lumMod val="20000"/>
                          <a:lumOff val="80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marR="0" lvl="1" indent="0" algn="ctr" defTabSz="914400" rtl="0" eaLnBrk="0" fontAlgn="base" latinLnBrk="0" hangingPunct="0">
                        <a:lnSpc>
                          <a:spcPct val="100000"/>
                        </a:lnSpc>
                        <a:spcBef>
                          <a:spcPct val="0"/>
                        </a:spcBef>
                        <a:spcAft>
                          <a:spcPct val="0"/>
                        </a:spcAft>
                        <a:buClr>
                          <a:srgbClr val="008000"/>
                        </a:buClr>
                        <a:buSzTx/>
                        <a:buFont typeface="Arial" panose="020B0604020202020204" pitchFamily="34" charset="0"/>
                        <a:buNone/>
                        <a:tabLst>
                          <a:tab pos="176213" algn="l"/>
                        </a:tabLst>
                        <a:defRPr/>
                      </a:pPr>
                      <a:r>
                        <a:rPr lang="fr-FR" altLang="fr-FR" sz="900" dirty="0">
                          <a:solidFill>
                            <a:schemeClr val="accent1"/>
                          </a:solidFill>
                          <a:latin typeface="Montserrat" panose="00000500000000000000" pitchFamily="2" charset="0"/>
                        </a:rPr>
                        <a:t>Janvier 2020 – En cours</a:t>
                      </a:r>
                    </a:p>
                  </a:txBody>
                  <a:tcPr anchor="ctr">
                    <a:lnL w="12700" cap="flat" cmpd="sng" algn="ctr">
                      <a:solidFill>
                        <a:srgbClr val="0062FF">
                          <a:lumMod val="20000"/>
                          <a:lumOff val="80000"/>
                        </a:srgbClr>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1048230"/>
                  </a:ext>
                </a:extLst>
              </a:tr>
              <a:tr h="468000">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indent="0">
                        <a:buFont typeface="Arial" panose="020B0604020202020204" pitchFamily="34" charset="0"/>
                        <a:buNone/>
                      </a:pPr>
                      <a:r>
                        <a:rPr lang="fr-FR" sz="100" b="0" i="0" u="none" strike="noStrike" kern="1200" dirty="0">
                          <a:solidFill>
                            <a:srgbClr val="000000"/>
                          </a:solidFill>
                          <a:effectLst/>
                          <a:latin typeface="Montserrat" panose="00000500000000000000" pitchFamily="2" charset="0"/>
                          <a:ea typeface="+mn-ea"/>
                          <a:cs typeface="+mn-cs"/>
                        </a:rPr>
                        <a:t>*</a:t>
                      </a:r>
                    </a:p>
                    <a:p>
                      <a:pPr marR="0" algn="l" rtl="0">
                        <a:lnSpc>
                          <a:spcPct val="100000"/>
                        </a:lnSpc>
                        <a:spcBef>
                          <a:spcPts val="0"/>
                        </a:spcBef>
                        <a:spcAft>
                          <a:spcPts val="0"/>
                        </a:spcAft>
                        <a:buClr>
                          <a:srgbClr val="000000"/>
                        </a:buClr>
                        <a:buFont typeface="Arial"/>
                      </a:pPr>
                      <a:r>
                        <a:rPr lang="fr-FR" sz="1000" b="1" i="0" u="none" strike="noStrike" cap="none" dirty="0">
                          <a:solidFill>
                            <a:srgbClr val="000000"/>
                          </a:solidFill>
                          <a:latin typeface="Montserrat" panose="00000500000000000000" pitchFamily="2" charset="0"/>
                          <a:ea typeface="+mn-ea"/>
                          <a:cs typeface="+mn-cs"/>
                          <a:sym typeface="Arial"/>
                        </a:rPr>
                        <a:t>SNCF RESEAU : Assistance à Direction de Projet</a:t>
                      </a:r>
                    </a:p>
                    <a:p>
                      <a:pPr marL="171450" marR="0" lvl="1" indent="-171450" algn="l" defTabSz="914400" rtl="0" eaLnBrk="0" fontAlgn="base" hangingPunct="0">
                        <a:lnSpc>
                          <a:spcPct val="100000"/>
                        </a:lnSpc>
                        <a:spcBef>
                          <a:spcPct val="0"/>
                        </a:spcBef>
                        <a:spcAft>
                          <a:spcPct val="0"/>
                        </a:spcAft>
                        <a:buClr>
                          <a:schemeClr val="accent1"/>
                        </a:buClr>
                        <a:buFont typeface="Wingdings" panose="05000000000000000000" pitchFamily="2" charset="2"/>
                        <a:buChar char="§"/>
                        <a:tabLst>
                          <a:tab pos="176213" algn="l"/>
                        </a:tabLst>
                        <a:defRPr/>
                      </a:pPr>
                      <a:r>
                        <a:rPr lang="fr-FR" sz="900" b="0" i="0" u="none" strike="noStrike" cap="none" dirty="0">
                          <a:solidFill>
                            <a:srgbClr val="000000"/>
                          </a:solidFill>
                          <a:latin typeface="Montserrat" panose="00000500000000000000" pitchFamily="2" charset="0"/>
                          <a:ea typeface="+mn-ea"/>
                          <a:cs typeface="+mn-cs"/>
                          <a:sym typeface="Arial"/>
                        </a:rPr>
                        <a:t> Production du note de cadrage pour le CODIR DGOP afin de justifier le lancement de l'extension ART-MONI (mise en </a:t>
                      </a:r>
                      <a:r>
                        <a:rPr lang="fr-FR" sz="900" b="0" i="0" u="none" strike="noStrike" cap="none" dirty="0" err="1">
                          <a:solidFill>
                            <a:srgbClr val="000000"/>
                          </a:solidFill>
                          <a:latin typeface="Montserrat" panose="00000500000000000000" pitchFamily="2" charset="0"/>
                          <a:ea typeface="+mn-ea"/>
                          <a:cs typeface="+mn-cs"/>
                          <a:sym typeface="Arial"/>
                        </a:rPr>
                        <a:t>oeuvre</a:t>
                      </a:r>
                      <a:r>
                        <a:rPr lang="fr-FR" sz="900" b="0" i="0" u="none" strike="noStrike" cap="none" dirty="0">
                          <a:solidFill>
                            <a:srgbClr val="000000"/>
                          </a:solidFill>
                          <a:latin typeface="Montserrat" panose="00000500000000000000" pitchFamily="2" charset="0"/>
                          <a:ea typeface="+mn-ea"/>
                          <a:cs typeface="+mn-cs"/>
                          <a:sym typeface="Arial"/>
                        </a:rPr>
                        <a:t> de l'APS </a:t>
                      </a:r>
                      <a:r>
                        <a:rPr lang="fr-FR" sz="900" b="0" i="0" u="none" strike="noStrike" cap="none" dirty="0" err="1">
                          <a:solidFill>
                            <a:srgbClr val="000000"/>
                          </a:solidFill>
                          <a:latin typeface="Montserrat" panose="00000500000000000000" pitchFamily="2" charset="0"/>
                          <a:ea typeface="+mn-ea"/>
                          <a:cs typeface="+mn-cs"/>
                          <a:sym typeface="Arial"/>
                        </a:rPr>
                        <a:t>SoftRail</a:t>
                      </a:r>
                      <a:r>
                        <a:rPr lang="fr-FR" sz="900" b="0" i="0" u="none" strike="noStrike" cap="none" dirty="0">
                          <a:solidFill>
                            <a:srgbClr val="000000"/>
                          </a:solidFill>
                          <a:latin typeface="Montserrat" panose="00000500000000000000" pitchFamily="2" charset="0"/>
                          <a:ea typeface="+mn-ea"/>
                          <a:cs typeface="+mn-cs"/>
                          <a:sym typeface="Arial"/>
                        </a:rPr>
                        <a:t> de </a:t>
                      </a:r>
                      <a:r>
                        <a:rPr lang="fr-FR" sz="900" b="0" i="0" u="none" strike="noStrike" cap="none" dirty="0" err="1">
                          <a:solidFill>
                            <a:srgbClr val="000000"/>
                          </a:solidFill>
                          <a:latin typeface="Montserrat" panose="00000500000000000000" pitchFamily="2" charset="0"/>
                          <a:ea typeface="+mn-ea"/>
                          <a:cs typeface="+mn-cs"/>
                          <a:sym typeface="Arial"/>
                        </a:rPr>
                        <a:t>Binary</a:t>
                      </a:r>
                      <a:r>
                        <a:rPr lang="fr-FR" sz="900" b="0" i="0" u="none" strike="noStrike" cap="none" dirty="0">
                          <a:solidFill>
                            <a:srgbClr val="000000"/>
                          </a:solidFill>
                          <a:latin typeface="Montserrat" panose="00000500000000000000" pitchFamily="2" charset="0"/>
                          <a:ea typeface="+mn-ea"/>
                          <a:cs typeface="+mn-cs"/>
                          <a:sym typeface="Arial"/>
                        </a:rPr>
                        <a:t> System, initialement prévu pour l'unique périmètre </a:t>
                      </a:r>
                      <a:r>
                        <a:rPr lang="fr-FR" sz="900" b="0" i="0" u="none" strike="noStrike" cap="none" dirty="0" err="1">
                          <a:solidFill>
                            <a:srgbClr val="000000"/>
                          </a:solidFill>
                          <a:latin typeface="Montserrat" panose="00000500000000000000" pitchFamily="2" charset="0"/>
                          <a:ea typeface="+mn-ea"/>
                          <a:cs typeface="+mn-cs"/>
                          <a:sym typeface="Arial"/>
                        </a:rPr>
                        <a:t>Infrarail</a:t>
                      </a:r>
                      <a:r>
                        <a:rPr lang="fr-FR" sz="900" b="0" i="0" u="none" strike="noStrike" cap="none" dirty="0">
                          <a:solidFill>
                            <a:srgbClr val="000000"/>
                          </a:solidFill>
                          <a:latin typeface="Montserrat" panose="00000500000000000000" pitchFamily="2" charset="0"/>
                          <a:ea typeface="+mn-ea"/>
                          <a:cs typeface="+mn-cs"/>
                          <a:sym typeface="Arial"/>
                        </a:rPr>
                        <a:t>)</a:t>
                      </a:r>
                    </a:p>
                  </a:txBody>
                  <a:tcPr>
                    <a:lnL>
                      <a:noFill/>
                    </a:lnL>
                    <a:lnR w="12700" cap="flat" cmpd="sng" algn="ctr">
                      <a:solidFill>
                        <a:srgbClr val="0062FF">
                          <a:lumMod val="20000"/>
                          <a:lumOff val="80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marR="0" lvl="1" indent="0" algn="ctr" defTabSz="914400" rtl="0" eaLnBrk="0" fontAlgn="base" latinLnBrk="0" hangingPunct="0">
                        <a:lnSpc>
                          <a:spcPct val="100000"/>
                        </a:lnSpc>
                        <a:spcBef>
                          <a:spcPct val="0"/>
                        </a:spcBef>
                        <a:spcAft>
                          <a:spcPct val="0"/>
                        </a:spcAft>
                        <a:buClr>
                          <a:srgbClr val="008000"/>
                        </a:buClr>
                        <a:buSzTx/>
                        <a:buFont typeface="Arial" panose="020B0604020202020204" pitchFamily="34" charset="0"/>
                        <a:buNone/>
                        <a:tabLst>
                          <a:tab pos="176213" algn="l"/>
                        </a:tabLst>
                        <a:defRPr/>
                      </a:pPr>
                      <a:r>
                        <a:rPr lang="fr-FR" altLang="fr-FR" sz="900" dirty="0">
                          <a:solidFill>
                            <a:schemeClr val="accent1"/>
                          </a:solidFill>
                          <a:latin typeface="Montserrat" panose="00000500000000000000" pitchFamily="2" charset="0"/>
                        </a:rPr>
                        <a:t>Février 2020</a:t>
                      </a:r>
                    </a:p>
                  </a:txBody>
                  <a:tcPr anchor="ctr">
                    <a:lnL w="12700" cap="flat" cmpd="sng" algn="ctr">
                      <a:solidFill>
                        <a:srgbClr val="0062FF">
                          <a:lumMod val="20000"/>
                          <a:lumOff val="80000"/>
                        </a:srgbClr>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8870240"/>
                  </a:ext>
                </a:extLst>
              </a:tr>
              <a:tr h="828000">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indent="0">
                        <a:buFont typeface="Arial" panose="020B0604020202020204" pitchFamily="34" charset="0"/>
                        <a:buNone/>
                      </a:pPr>
                      <a:r>
                        <a:rPr lang="fr-FR" sz="100" b="0" i="0" u="none" strike="noStrike" kern="1200" dirty="0">
                          <a:solidFill>
                            <a:srgbClr val="000000"/>
                          </a:solidFill>
                          <a:effectLst/>
                          <a:latin typeface="Montserrat" panose="00000500000000000000" pitchFamily="2" charset="0"/>
                          <a:ea typeface="+mn-ea"/>
                          <a:cs typeface="+mn-cs"/>
                        </a:rPr>
                        <a:t>*</a:t>
                      </a:r>
                    </a:p>
                    <a:p>
                      <a:pPr marR="0" algn="l" rtl="0">
                        <a:lnSpc>
                          <a:spcPct val="100000"/>
                        </a:lnSpc>
                        <a:spcBef>
                          <a:spcPts val="0"/>
                        </a:spcBef>
                        <a:spcAft>
                          <a:spcPts val="0"/>
                        </a:spcAft>
                        <a:buClr>
                          <a:srgbClr val="000000"/>
                        </a:buClr>
                        <a:buFont typeface="Arial"/>
                      </a:pPr>
                      <a:r>
                        <a:rPr lang="fr-FR" sz="1000" b="1" i="0" u="none" strike="noStrike" cap="none" dirty="0">
                          <a:solidFill>
                            <a:srgbClr val="000000"/>
                          </a:solidFill>
                          <a:latin typeface="Montserrat" panose="00000500000000000000" pitchFamily="2" charset="0"/>
                          <a:ea typeface="+mn-ea"/>
                          <a:cs typeface="+mn-cs"/>
                          <a:sym typeface="Arial"/>
                        </a:rPr>
                        <a:t>THALYS : chargé d’étude du SI</a:t>
                      </a:r>
                    </a:p>
                    <a:p>
                      <a:pPr marL="171450" marR="0" lvl="1" indent="-171450" algn="l" defTabSz="914400" rtl="0" eaLnBrk="0" fontAlgn="base" hangingPunct="0">
                        <a:lnSpc>
                          <a:spcPct val="100000"/>
                        </a:lnSpc>
                        <a:spcBef>
                          <a:spcPct val="0"/>
                        </a:spcBef>
                        <a:spcAft>
                          <a:spcPct val="0"/>
                        </a:spcAft>
                        <a:buClr>
                          <a:schemeClr val="accent1"/>
                        </a:buClr>
                        <a:buFont typeface="Wingdings" panose="05000000000000000000" pitchFamily="2" charset="2"/>
                        <a:buChar char="§"/>
                        <a:tabLst>
                          <a:tab pos="176213" algn="l"/>
                        </a:tabLst>
                        <a:defRPr/>
                      </a:pPr>
                      <a:r>
                        <a:rPr lang="fr-FR" sz="900" b="0" i="0" u="none" strike="noStrike" cap="none" dirty="0">
                          <a:solidFill>
                            <a:srgbClr val="000000"/>
                          </a:solidFill>
                          <a:latin typeface="Montserrat" panose="00000500000000000000" pitchFamily="2" charset="0"/>
                          <a:ea typeface="+mn-ea"/>
                          <a:cs typeface="+mn-cs"/>
                          <a:sym typeface="Arial"/>
                        </a:rPr>
                        <a:t>Analyse de l'existant et comparaison avec ce que pourrait être le SI Opérations d'une entreprise ferroviaire "</a:t>
                      </a:r>
                      <a:r>
                        <a:rPr lang="fr-FR" sz="900" b="0" i="0" u="none" strike="noStrike" cap="none" dirty="0" err="1">
                          <a:solidFill>
                            <a:srgbClr val="000000"/>
                          </a:solidFill>
                          <a:latin typeface="Montserrat" panose="00000500000000000000" pitchFamily="2" charset="0"/>
                          <a:ea typeface="+mn-ea"/>
                          <a:cs typeface="+mn-cs"/>
                          <a:sym typeface="Arial"/>
                        </a:rPr>
                        <a:t>from</a:t>
                      </a:r>
                      <a:r>
                        <a:rPr lang="fr-FR" sz="900" b="0" i="0" u="none" strike="noStrike" cap="none" dirty="0">
                          <a:solidFill>
                            <a:srgbClr val="000000"/>
                          </a:solidFill>
                          <a:latin typeface="Montserrat" panose="00000500000000000000" pitchFamily="2" charset="0"/>
                          <a:ea typeface="+mn-ea"/>
                          <a:cs typeface="+mn-cs"/>
                          <a:sym typeface="Arial"/>
                        </a:rPr>
                        <a:t> scratch"</a:t>
                      </a:r>
                    </a:p>
                    <a:p>
                      <a:pPr marL="171450" marR="0" lvl="1" indent="-171450" algn="l" defTabSz="914400" rtl="0" eaLnBrk="0" fontAlgn="base" hangingPunct="0">
                        <a:lnSpc>
                          <a:spcPct val="100000"/>
                        </a:lnSpc>
                        <a:spcBef>
                          <a:spcPct val="0"/>
                        </a:spcBef>
                        <a:spcAft>
                          <a:spcPct val="0"/>
                        </a:spcAft>
                        <a:buClr>
                          <a:schemeClr val="accent1"/>
                        </a:buClr>
                        <a:buFont typeface="Wingdings" panose="05000000000000000000" pitchFamily="2" charset="2"/>
                        <a:buChar char="§"/>
                        <a:tabLst>
                          <a:tab pos="176213" algn="l"/>
                        </a:tabLst>
                        <a:defRPr/>
                      </a:pPr>
                      <a:r>
                        <a:rPr lang="fr-FR" sz="900" b="0" i="0" u="none" strike="noStrike" cap="none" dirty="0">
                          <a:solidFill>
                            <a:srgbClr val="000000"/>
                          </a:solidFill>
                          <a:latin typeface="Montserrat" panose="00000500000000000000" pitchFamily="2" charset="0"/>
                          <a:ea typeface="+mn-ea"/>
                          <a:cs typeface="+mn-cs"/>
                          <a:sym typeface="Arial"/>
                        </a:rPr>
                        <a:t>Identification d'une trajectoire de transformation (en comparant la valeur pour le Voyageur, les Opérations, le budget)</a:t>
                      </a:r>
                    </a:p>
                  </a:txBody>
                  <a:tcPr>
                    <a:lnL>
                      <a:noFill/>
                    </a:lnL>
                    <a:lnR w="12700" cap="flat" cmpd="sng" algn="ctr">
                      <a:solidFill>
                        <a:srgbClr val="0062FF">
                          <a:lumMod val="20000"/>
                          <a:lumOff val="80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marR="0" lvl="1" indent="0" algn="ctr" defTabSz="914400" rtl="0" eaLnBrk="0" fontAlgn="base" latinLnBrk="0" hangingPunct="0">
                        <a:lnSpc>
                          <a:spcPct val="100000"/>
                        </a:lnSpc>
                        <a:spcBef>
                          <a:spcPct val="0"/>
                        </a:spcBef>
                        <a:spcAft>
                          <a:spcPct val="0"/>
                        </a:spcAft>
                        <a:buClr>
                          <a:srgbClr val="008000"/>
                        </a:buClr>
                        <a:buSzTx/>
                        <a:buFont typeface="Arial" panose="020B0604020202020204" pitchFamily="34" charset="0"/>
                        <a:buNone/>
                        <a:tabLst>
                          <a:tab pos="176213" algn="l"/>
                        </a:tabLst>
                        <a:defRPr/>
                      </a:pPr>
                      <a:r>
                        <a:rPr lang="fr-FR" altLang="fr-FR" sz="900" dirty="0">
                          <a:solidFill>
                            <a:schemeClr val="accent1"/>
                          </a:solidFill>
                          <a:latin typeface="Montserrat" panose="00000500000000000000" pitchFamily="2" charset="0"/>
                        </a:rPr>
                        <a:t>Juin 2019 – Août 2019</a:t>
                      </a:r>
                    </a:p>
                  </a:txBody>
                  <a:tcPr anchor="ctr">
                    <a:lnL w="12700" cap="flat" cmpd="sng" algn="ctr">
                      <a:solidFill>
                        <a:srgbClr val="0062FF">
                          <a:lumMod val="20000"/>
                          <a:lumOff val="80000"/>
                        </a:srgbClr>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80642205"/>
                  </a:ext>
                </a:extLst>
              </a:tr>
              <a:tr h="679326">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indent="0">
                        <a:buFont typeface="Arial" panose="020B0604020202020204" pitchFamily="34" charset="0"/>
                        <a:buNone/>
                      </a:pPr>
                      <a:r>
                        <a:rPr lang="fr-FR" sz="100" b="0" i="0" u="none" strike="noStrike" kern="1200" dirty="0">
                          <a:solidFill>
                            <a:srgbClr val="000000"/>
                          </a:solidFill>
                          <a:effectLst/>
                          <a:latin typeface="Montserrat" panose="00000500000000000000" pitchFamily="2" charset="0"/>
                          <a:ea typeface="+mn-ea"/>
                          <a:cs typeface="+mn-cs"/>
                        </a:rPr>
                        <a:t>*</a:t>
                      </a:r>
                    </a:p>
                    <a:p>
                      <a:pPr marR="0" algn="l" rtl="0">
                        <a:lnSpc>
                          <a:spcPct val="100000"/>
                        </a:lnSpc>
                        <a:spcBef>
                          <a:spcPts val="0"/>
                        </a:spcBef>
                        <a:spcAft>
                          <a:spcPts val="0"/>
                        </a:spcAft>
                        <a:buClr>
                          <a:srgbClr val="000000"/>
                        </a:buClr>
                        <a:buFont typeface="Arial"/>
                      </a:pPr>
                      <a:r>
                        <a:rPr lang="fr-FR" sz="1000" b="1" i="0" u="none" strike="noStrike" cap="none" dirty="0">
                          <a:solidFill>
                            <a:srgbClr val="000000"/>
                          </a:solidFill>
                          <a:latin typeface="Montserrat" panose="00000500000000000000" pitchFamily="2" charset="0"/>
                          <a:ea typeface="+mn-ea"/>
                          <a:cs typeface="+mn-cs"/>
                          <a:sym typeface="Arial"/>
                        </a:rPr>
                        <a:t>SNCF TRANSILIEN : AMOA et Assistance à Direction de Projet</a:t>
                      </a:r>
                    </a:p>
                    <a:p>
                      <a:pPr marL="171450" marR="0" lvl="1" indent="-171450" algn="l" defTabSz="914400" rtl="0" eaLnBrk="0" fontAlgn="base" hangingPunct="0">
                        <a:lnSpc>
                          <a:spcPct val="100000"/>
                        </a:lnSpc>
                        <a:spcBef>
                          <a:spcPct val="0"/>
                        </a:spcBef>
                        <a:spcAft>
                          <a:spcPct val="0"/>
                        </a:spcAft>
                        <a:buClr>
                          <a:schemeClr val="accent1"/>
                        </a:buClr>
                        <a:buFont typeface="Wingdings" panose="05000000000000000000" pitchFamily="2" charset="2"/>
                        <a:buChar char="§"/>
                        <a:tabLst>
                          <a:tab pos="176213" algn="l"/>
                        </a:tabLst>
                        <a:defRPr/>
                      </a:pPr>
                      <a:r>
                        <a:rPr lang="fr-FR" sz="900" b="0" i="0" u="none" strike="noStrike" cap="none" dirty="0">
                          <a:solidFill>
                            <a:srgbClr val="000000"/>
                          </a:solidFill>
                          <a:latin typeface="Montserrat" panose="00000500000000000000" pitchFamily="2" charset="0"/>
                          <a:ea typeface="+mn-ea"/>
                          <a:cs typeface="+mn-cs"/>
                          <a:sym typeface="Arial"/>
                        </a:rPr>
                        <a:t>2018-2019 - Accompagnement du Directeur de Projet pour le pilotage du projet (mise en </a:t>
                      </a:r>
                      <a:r>
                        <a:rPr lang="fr-FR" sz="900" b="0" i="0" u="none" strike="noStrike" cap="none" dirty="0" err="1">
                          <a:solidFill>
                            <a:srgbClr val="000000"/>
                          </a:solidFill>
                          <a:latin typeface="Montserrat" panose="00000500000000000000" pitchFamily="2" charset="0"/>
                          <a:ea typeface="+mn-ea"/>
                          <a:cs typeface="+mn-cs"/>
                          <a:sym typeface="Arial"/>
                        </a:rPr>
                        <a:t>oeuvre</a:t>
                      </a:r>
                      <a:r>
                        <a:rPr lang="fr-FR" sz="900" b="0" i="0" u="none" strike="noStrike" cap="none" dirty="0">
                          <a:solidFill>
                            <a:srgbClr val="000000"/>
                          </a:solidFill>
                          <a:latin typeface="Montserrat" panose="00000500000000000000" pitchFamily="2" charset="0"/>
                          <a:ea typeface="+mn-ea"/>
                          <a:cs typeface="+mn-cs"/>
                          <a:sym typeface="Arial"/>
                        </a:rPr>
                        <a:t> de la méthodologie projet et de l'organisation, suivi du planning, des risques et du budget)</a:t>
                      </a:r>
                    </a:p>
                    <a:p>
                      <a:pPr marL="171450" marR="0" lvl="1" indent="-171450" algn="l" defTabSz="914400" rtl="0" eaLnBrk="0" fontAlgn="base" hangingPunct="0">
                        <a:lnSpc>
                          <a:spcPct val="100000"/>
                        </a:lnSpc>
                        <a:spcBef>
                          <a:spcPct val="0"/>
                        </a:spcBef>
                        <a:spcAft>
                          <a:spcPct val="0"/>
                        </a:spcAft>
                        <a:buClr>
                          <a:schemeClr val="accent1"/>
                        </a:buClr>
                        <a:buFont typeface="Wingdings" panose="05000000000000000000" pitchFamily="2" charset="2"/>
                        <a:buChar char="§"/>
                        <a:tabLst>
                          <a:tab pos="176213" algn="l"/>
                        </a:tabLst>
                        <a:defRPr/>
                      </a:pPr>
                      <a:r>
                        <a:rPr lang="fr-FR" sz="900" b="0" i="0" u="none" strike="noStrike" cap="none" dirty="0">
                          <a:solidFill>
                            <a:srgbClr val="000000"/>
                          </a:solidFill>
                          <a:latin typeface="Montserrat" panose="00000500000000000000" pitchFamily="2" charset="0"/>
                          <a:ea typeface="+mn-ea"/>
                          <a:cs typeface="+mn-cs"/>
                          <a:sym typeface="Arial"/>
                        </a:rPr>
                        <a:t>2017 - Pilotage de la phase achat pour le choix d'un APS (Advanced Planning and </a:t>
                      </a:r>
                      <a:r>
                        <a:rPr lang="fr-FR" sz="900" b="0" i="0" u="none" strike="noStrike" cap="none" dirty="0" err="1">
                          <a:solidFill>
                            <a:srgbClr val="000000"/>
                          </a:solidFill>
                          <a:latin typeface="Montserrat" panose="00000500000000000000" pitchFamily="2" charset="0"/>
                          <a:ea typeface="+mn-ea"/>
                          <a:cs typeface="+mn-cs"/>
                          <a:sym typeface="Arial"/>
                        </a:rPr>
                        <a:t>Scheduling</a:t>
                      </a:r>
                      <a:r>
                        <a:rPr lang="fr-FR" sz="900" b="0" i="0" u="none" strike="noStrike" cap="none" dirty="0">
                          <a:solidFill>
                            <a:srgbClr val="000000"/>
                          </a:solidFill>
                          <a:latin typeface="Montserrat" panose="00000500000000000000" pitchFamily="2" charset="0"/>
                          <a:ea typeface="+mn-ea"/>
                          <a:cs typeface="+mn-cs"/>
                          <a:sym typeface="Arial"/>
                        </a:rPr>
                        <a:t> system)</a:t>
                      </a:r>
                    </a:p>
                    <a:p>
                      <a:pPr marL="171450" marR="0" lvl="1" indent="-171450" algn="l" defTabSz="914400" rtl="0" eaLnBrk="0" fontAlgn="base" latinLnBrk="0" hangingPunct="0">
                        <a:lnSpc>
                          <a:spcPct val="100000"/>
                        </a:lnSpc>
                        <a:spcBef>
                          <a:spcPct val="0"/>
                        </a:spcBef>
                        <a:spcAft>
                          <a:spcPct val="0"/>
                        </a:spcAft>
                        <a:buClr>
                          <a:schemeClr val="accent1"/>
                        </a:buClr>
                        <a:buSzTx/>
                        <a:buFont typeface="Wingdings" panose="05000000000000000000" pitchFamily="2" charset="2"/>
                        <a:buChar char="§"/>
                        <a:tabLst>
                          <a:tab pos="176213" algn="l"/>
                        </a:tabLst>
                        <a:defRPr/>
                      </a:pPr>
                      <a:r>
                        <a:rPr lang="fr-FR" sz="900" b="0" i="0" u="none" strike="noStrike" cap="none" dirty="0">
                          <a:solidFill>
                            <a:srgbClr val="000000"/>
                          </a:solidFill>
                          <a:latin typeface="Montserrat" panose="00000500000000000000" pitchFamily="2" charset="0"/>
                          <a:ea typeface="+mn-ea"/>
                          <a:cs typeface="+mn-cs"/>
                          <a:sym typeface="Arial"/>
                        </a:rPr>
                        <a:t>Fin 2016 - Préparation de la phase Achat NET : définition du périmètre et rédaction du cahier des charges pour la gestion de l'offre, le roulement matériel et les roulements de service des agents </a:t>
                      </a:r>
                      <a:r>
                        <a:rPr lang="fr-FR" sz="900" b="0" i="0" u="none" strike="noStrike" cap="none" dirty="0" err="1">
                          <a:solidFill>
                            <a:srgbClr val="000000"/>
                          </a:solidFill>
                          <a:latin typeface="Montserrat" panose="00000500000000000000" pitchFamily="2" charset="0"/>
                          <a:ea typeface="+mn-ea"/>
                          <a:cs typeface="+mn-cs"/>
                          <a:sym typeface="Arial"/>
                        </a:rPr>
                        <a:t>agents</a:t>
                      </a:r>
                      <a:r>
                        <a:rPr lang="fr-FR" sz="900" b="0" i="0" u="none" strike="noStrike" cap="none" dirty="0">
                          <a:solidFill>
                            <a:srgbClr val="000000"/>
                          </a:solidFill>
                          <a:latin typeface="Montserrat" panose="00000500000000000000" pitchFamily="2" charset="0"/>
                          <a:ea typeface="+mn-ea"/>
                          <a:cs typeface="+mn-cs"/>
                          <a:sym typeface="Arial"/>
                        </a:rPr>
                        <a:t> de conduite</a:t>
                      </a:r>
                    </a:p>
                  </a:txBody>
                  <a:tcPr>
                    <a:lnL>
                      <a:noFill/>
                    </a:lnL>
                    <a:lnR w="12700" cap="flat" cmpd="sng" algn="ctr">
                      <a:solidFill>
                        <a:srgbClr val="0062FF">
                          <a:lumMod val="20000"/>
                          <a:lumOff val="80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44388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marR="0" lvl="1" indent="0" algn="ctr" defTabSz="914400" rtl="0" eaLnBrk="0" fontAlgn="base" latinLnBrk="0" hangingPunct="0">
                        <a:lnSpc>
                          <a:spcPct val="100000"/>
                        </a:lnSpc>
                        <a:spcBef>
                          <a:spcPct val="0"/>
                        </a:spcBef>
                        <a:spcAft>
                          <a:spcPct val="0"/>
                        </a:spcAft>
                        <a:buClr>
                          <a:srgbClr val="008000"/>
                        </a:buClr>
                        <a:buSzTx/>
                        <a:buFont typeface="Arial" panose="020B0604020202020204" pitchFamily="34" charset="0"/>
                        <a:buNone/>
                        <a:tabLst>
                          <a:tab pos="176213" algn="l"/>
                        </a:tabLst>
                        <a:defRPr/>
                      </a:pPr>
                      <a:r>
                        <a:rPr lang="fr-FR" altLang="fr-FR" sz="900" dirty="0">
                          <a:solidFill>
                            <a:schemeClr val="accent1"/>
                          </a:solidFill>
                          <a:latin typeface="Montserrat" panose="00000500000000000000" pitchFamily="2" charset="0"/>
                        </a:rPr>
                        <a:t>Septembre 2016 – Décembre 2019</a:t>
                      </a:r>
                    </a:p>
                  </a:txBody>
                  <a:tcPr anchor="ctr">
                    <a:lnL w="12700" cap="flat" cmpd="sng" algn="ctr">
                      <a:solidFill>
                        <a:srgbClr val="0062FF">
                          <a:lumMod val="20000"/>
                          <a:lumOff val="80000"/>
                        </a:srgbClr>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44388A"/>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58930084"/>
                  </a:ext>
                </a:extLst>
              </a:tr>
            </a:tbl>
          </a:graphicData>
        </a:graphic>
      </p:graphicFrame>
    </p:spTree>
    <p:extLst>
      <p:ext uri="{BB962C8B-B14F-4D97-AF65-F5344CB8AC3E}">
        <p14:creationId xmlns:p14="http://schemas.microsoft.com/office/powerpoint/2010/main" val="16995249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A757A6-6D72-4083-DE50-CD37526EB382}"/>
              </a:ext>
            </a:extLst>
          </p:cNvPr>
          <p:cNvSpPr>
            <a:spLocks noGrp="1"/>
          </p:cNvSpPr>
          <p:nvPr>
            <p:ph type="title"/>
          </p:nvPr>
        </p:nvSpPr>
        <p:spPr/>
        <p:txBody>
          <a:bodyPr/>
          <a:lstStyle/>
          <a:p>
            <a:r>
              <a:rPr lang="fr-FR" dirty="0"/>
              <a:t>6. Proposition commerciale</a:t>
            </a:r>
          </a:p>
        </p:txBody>
      </p:sp>
      <p:sp>
        <p:nvSpPr>
          <p:cNvPr id="6" name="Espace réservé du contenu 2">
            <a:extLst>
              <a:ext uri="{FF2B5EF4-FFF2-40B4-BE49-F238E27FC236}">
                <a16:creationId xmlns:a16="http://schemas.microsoft.com/office/drawing/2014/main" id="{5F917A8B-4297-59C6-8F7E-6BB493B18F79}"/>
              </a:ext>
            </a:extLst>
          </p:cNvPr>
          <p:cNvSpPr txBox="1">
            <a:spLocks/>
          </p:cNvSpPr>
          <p:nvPr/>
        </p:nvSpPr>
        <p:spPr>
          <a:xfrm>
            <a:off x="589934" y="1406016"/>
            <a:ext cx="10864647" cy="5040000"/>
          </a:xfrm>
          <a:prstGeom prst="rect">
            <a:avLst/>
          </a:prstGeom>
        </p:spPr>
        <p:txBody>
          <a:bodyPr/>
          <a:lstStyle>
            <a:lvl1pPr marL="0" indent="0" algn="l" defTabSz="914400" rtl="0" eaLnBrk="1" latinLnBrk="0" hangingPunct="1">
              <a:lnSpc>
                <a:spcPct val="100000"/>
              </a:lnSpc>
              <a:spcBef>
                <a:spcPts val="0"/>
              </a:spcBef>
              <a:buFont typeface="Arial" panose="020B0604020202020204" pitchFamily="34" charset="0"/>
              <a:buNone/>
              <a:defRPr sz="1400" b="1" kern="1200" cap="all" baseline="0">
                <a:solidFill>
                  <a:schemeClr val="accent4"/>
                </a:solidFill>
                <a:latin typeface="+mn-lt"/>
                <a:ea typeface="+mn-ea"/>
                <a:cs typeface="Arial" panose="020B0604020202020204" pitchFamily="34" charset="0"/>
              </a:defRPr>
            </a:lvl1pPr>
            <a:lvl2pPr marL="0" indent="0" algn="l" defTabSz="914400" rtl="0" eaLnBrk="1" latinLnBrk="0" hangingPunct="1">
              <a:lnSpc>
                <a:spcPct val="90000"/>
              </a:lnSpc>
              <a:spcBef>
                <a:spcPts val="500"/>
              </a:spcBef>
              <a:buFont typeface="Arial" panose="020B0604020202020204" pitchFamily="34" charset="0"/>
              <a:buNone/>
              <a:defRPr sz="1200" kern="1200" normalizeH="0" baseline="0">
                <a:solidFill>
                  <a:schemeClr val="tx2"/>
                </a:solidFill>
                <a:latin typeface="+mn-lt"/>
                <a:ea typeface="+mn-ea"/>
                <a:cs typeface="Arial" panose="020B0604020202020204" pitchFamily="34" charset="0"/>
              </a:defRPr>
            </a:lvl2pPr>
            <a:lvl3pPr marL="180000" indent="-180000" algn="l" defTabSz="914400" rtl="0" eaLnBrk="1" latinLnBrk="0" hangingPunct="1">
              <a:lnSpc>
                <a:spcPct val="90000"/>
              </a:lnSpc>
              <a:spcBef>
                <a:spcPts val="500"/>
              </a:spcBef>
              <a:buClr>
                <a:srgbClr val="3381FF"/>
              </a:buClr>
              <a:buFont typeface="Wingdings" panose="05000000000000000000" pitchFamily="2" charset="2"/>
              <a:buChar char="§"/>
              <a:defRPr sz="1100" kern="1200">
                <a:solidFill>
                  <a:schemeClr val="tx2"/>
                </a:solidFill>
                <a:latin typeface="+mn-lt"/>
                <a:ea typeface="+mn-ea"/>
                <a:cs typeface="Arial" panose="020B0604020202020204" pitchFamily="34" charset="0"/>
              </a:defRPr>
            </a:lvl3pPr>
            <a:lvl4pPr marL="360000" indent="-180000" algn="l" defTabSz="914400" rtl="0" eaLnBrk="1" latinLnBrk="0" hangingPunct="1">
              <a:lnSpc>
                <a:spcPct val="90000"/>
              </a:lnSpc>
              <a:spcBef>
                <a:spcPts val="500"/>
              </a:spcBef>
              <a:buClr>
                <a:schemeClr val="tx2"/>
              </a:buClr>
              <a:buFont typeface="Open Sans Light" panose="020B0306030504020204" pitchFamily="34" charset="0"/>
              <a:buChar char="–"/>
              <a:defRPr sz="1000" kern="1200">
                <a:solidFill>
                  <a:schemeClr val="tx2"/>
                </a:solidFill>
                <a:latin typeface="+mn-lt"/>
                <a:ea typeface="+mn-ea"/>
                <a:cs typeface="Arial" panose="020B0604020202020204" pitchFamily="34" charset="0"/>
              </a:defRPr>
            </a:lvl4pPr>
            <a:lvl5pPr marL="540000" indent="-180000" algn="l" defTabSz="914400" rtl="0" eaLnBrk="1" latinLnBrk="0" hangingPunct="1">
              <a:lnSpc>
                <a:spcPct val="90000"/>
              </a:lnSpc>
              <a:spcBef>
                <a:spcPts val="500"/>
              </a:spcBef>
              <a:buClr>
                <a:schemeClr val="tx2"/>
              </a:buClr>
              <a:buFont typeface="Arial" panose="020B0604020202020204" pitchFamily="34" charset="0"/>
              <a:buChar char="•"/>
              <a:defRPr sz="100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buClrTx/>
            </a:pPr>
            <a:r>
              <a:rPr lang="fr-FR" b="0" cap="none" dirty="0">
                <a:solidFill>
                  <a:srgbClr val="595959"/>
                </a:solidFill>
                <a:latin typeface="+mj-lt"/>
              </a:rPr>
              <a:t>Sur la base d’une intervention du 25/07/2022 au 14/10/2022, </a:t>
            </a:r>
            <a:r>
              <a:rPr lang="fr-FR" cap="none" dirty="0">
                <a:solidFill>
                  <a:srgbClr val="595959"/>
                </a:solidFill>
                <a:latin typeface="+mj-lt"/>
              </a:rPr>
              <a:t>nous proposons le chiffrage forfaitaire suivant </a:t>
            </a:r>
            <a:r>
              <a:rPr lang="fr-FR" b="0" cap="none" dirty="0">
                <a:solidFill>
                  <a:srgbClr val="595959"/>
                </a:solidFill>
                <a:latin typeface="+mj-lt"/>
              </a:rPr>
              <a:t>:</a:t>
            </a:r>
          </a:p>
          <a:p>
            <a:pPr>
              <a:spcAft>
                <a:spcPts val="600"/>
              </a:spcAft>
              <a:buClrTx/>
            </a:pPr>
            <a:endParaRPr lang="fr-FR" b="0" cap="none" dirty="0">
              <a:solidFill>
                <a:srgbClr val="595959"/>
              </a:solidFill>
              <a:latin typeface="+mj-lt"/>
            </a:endParaRPr>
          </a:p>
          <a:p>
            <a:pPr>
              <a:spcAft>
                <a:spcPts val="600"/>
              </a:spcAft>
              <a:buClrTx/>
            </a:pPr>
            <a:endParaRPr lang="fr-FR" b="0" cap="none" dirty="0">
              <a:solidFill>
                <a:srgbClr val="595959"/>
              </a:solidFill>
              <a:latin typeface="+mj-lt"/>
            </a:endParaRPr>
          </a:p>
          <a:p>
            <a:pPr>
              <a:spcAft>
                <a:spcPts val="600"/>
              </a:spcAft>
              <a:buClrTx/>
            </a:pPr>
            <a:endParaRPr lang="fr-FR" b="0" cap="none" dirty="0">
              <a:solidFill>
                <a:srgbClr val="595959"/>
              </a:solidFill>
              <a:latin typeface="+mj-lt"/>
            </a:endParaRPr>
          </a:p>
          <a:p>
            <a:pPr>
              <a:spcAft>
                <a:spcPts val="600"/>
              </a:spcAft>
              <a:buClrTx/>
            </a:pPr>
            <a:endParaRPr lang="fr-FR" b="0" cap="none" dirty="0">
              <a:solidFill>
                <a:srgbClr val="595959"/>
              </a:solidFill>
              <a:latin typeface="+mj-lt"/>
            </a:endParaRPr>
          </a:p>
          <a:p>
            <a:pPr>
              <a:spcAft>
                <a:spcPts val="600"/>
              </a:spcAft>
              <a:buClrTx/>
            </a:pPr>
            <a:endParaRPr lang="fr-FR" b="0" cap="none" dirty="0">
              <a:solidFill>
                <a:srgbClr val="595959"/>
              </a:solidFill>
              <a:latin typeface="+mj-lt"/>
            </a:endParaRPr>
          </a:p>
          <a:p>
            <a:pPr>
              <a:spcAft>
                <a:spcPts val="600"/>
              </a:spcAft>
              <a:buClrTx/>
            </a:pPr>
            <a:endParaRPr lang="fr-FR" b="0" cap="none" dirty="0">
              <a:solidFill>
                <a:srgbClr val="595959"/>
              </a:solidFill>
              <a:latin typeface="+mj-lt"/>
            </a:endParaRPr>
          </a:p>
          <a:p>
            <a:pPr>
              <a:spcAft>
                <a:spcPts val="600"/>
              </a:spcAft>
              <a:buClrTx/>
            </a:pPr>
            <a:r>
              <a:rPr lang="fr-FR" b="0" cap="none" dirty="0">
                <a:solidFill>
                  <a:srgbClr val="595959"/>
                </a:solidFill>
                <a:latin typeface="+mj-lt"/>
              </a:rPr>
              <a:t>En complément du coût de la prestation, des frais de déplacement, au sein des Directions d’Axe seront nécessaires (hypothèses : 1 aller-retour à Lyon, 2 à Lille et 2 à Strasbourg).</a:t>
            </a:r>
          </a:p>
          <a:p>
            <a:pPr>
              <a:spcAft>
                <a:spcPts val="600"/>
              </a:spcAft>
              <a:buClrTx/>
            </a:pPr>
            <a:r>
              <a:rPr lang="fr-FR" b="0" cap="none" dirty="0">
                <a:solidFill>
                  <a:srgbClr val="595959"/>
                </a:solidFill>
                <a:latin typeface="+mj-lt"/>
              </a:rPr>
              <a:t>Notre proposition comprend donc un forfait de 700 € pour ces frais.</a:t>
            </a:r>
          </a:p>
          <a:p>
            <a:pPr>
              <a:spcAft>
                <a:spcPts val="600"/>
              </a:spcAft>
              <a:buClrTx/>
            </a:pPr>
            <a:endParaRPr lang="fr-FR" b="0" cap="none" dirty="0">
              <a:solidFill>
                <a:srgbClr val="595959"/>
              </a:solidFill>
              <a:latin typeface="+mj-lt"/>
            </a:endParaRPr>
          </a:p>
          <a:p>
            <a:pPr>
              <a:spcAft>
                <a:spcPts val="600"/>
              </a:spcAft>
              <a:buClrTx/>
            </a:pPr>
            <a:endParaRPr lang="fr-FR" b="0" cap="none" dirty="0">
              <a:solidFill>
                <a:srgbClr val="595959"/>
              </a:solidFill>
              <a:latin typeface="+mj-lt"/>
            </a:endParaRPr>
          </a:p>
          <a:p>
            <a:pPr>
              <a:spcAft>
                <a:spcPts val="600"/>
              </a:spcAft>
              <a:buClrTx/>
            </a:pPr>
            <a:endParaRPr lang="fr-FR" b="0" cap="none" dirty="0">
              <a:solidFill>
                <a:srgbClr val="595959"/>
              </a:solidFill>
              <a:latin typeface="+mj-lt"/>
            </a:endParaRPr>
          </a:p>
          <a:p>
            <a:pPr>
              <a:spcAft>
                <a:spcPts val="600"/>
              </a:spcAft>
              <a:buClrTx/>
            </a:pPr>
            <a:endParaRPr lang="fr-FR" b="0" cap="none" dirty="0">
              <a:solidFill>
                <a:srgbClr val="595959"/>
              </a:solidFill>
              <a:latin typeface="+mj-lt"/>
            </a:endParaRPr>
          </a:p>
          <a:p>
            <a:pPr>
              <a:spcAft>
                <a:spcPts val="600"/>
              </a:spcAft>
              <a:buClrTx/>
            </a:pPr>
            <a:endParaRPr lang="fr-FR" b="0" cap="none" dirty="0">
              <a:solidFill>
                <a:srgbClr val="595959"/>
              </a:solidFill>
              <a:latin typeface="+mj-lt"/>
            </a:endParaRPr>
          </a:p>
          <a:p>
            <a:pPr>
              <a:spcAft>
                <a:spcPts val="600"/>
              </a:spcAft>
              <a:buClrTx/>
            </a:pPr>
            <a:endParaRPr lang="fr-FR" b="0" cap="none" dirty="0">
              <a:solidFill>
                <a:srgbClr val="595959"/>
              </a:solidFill>
              <a:latin typeface="+mj-lt"/>
            </a:endParaRPr>
          </a:p>
          <a:p>
            <a:pPr>
              <a:spcAft>
                <a:spcPts val="600"/>
              </a:spcAft>
              <a:buClrTx/>
            </a:pPr>
            <a:endParaRPr lang="fr-FR" b="0" cap="none" dirty="0">
              <a:solidFill>
                <a:srgbClr val="595959"/>
              </a:solidFill>
              <a:latin typeface="+mj-lt"/>
            </a:endParaRPr>
          </a:p>
          <a:p>
            <a:pPr>
              <a:spcAft>
                <a:spcPts val="600"/>
              </a:spcAft>
              <a:buClrTx/>
            </a:pPr>
            <a:endParaRPr lang="fr-FR" b="0" cap="none" dirty="0">
              <a:solidFill>
                <a:srgbClr val="595959"/>
              </a:solidFill>
              <a:latin typeface="+mj-lt"/>
            </a:endParaRPr>
          </a:p>
          <a:p>
            <a:pPr>
              <a:spcAft>
                <a:spcPts val="600"/>
              </a:spcAft>
              <a:buClrTx/>
            </a:pPr>
            <a:endParaRPr lang="fr-FR" b="0" cap="none" dirty="0">
              <a:solidFill>
                <a:srgbClr val="595959"/>
              </a:solidFill>
              <a:latin typeface="+mj-lt"/>
            </a:endParaRPr>
          </a:p>
          <a:p>
            <a:pPr>
              <a:spcAft>
                <a:spcPts val="600"/>
              </a:spcAft>
              <a:buClrTx/>
            </a:pPr>
            <a:endParaRPr lang="fr-FR" b="0" cap="none" dirty="0">
              <a:solidFill>
                <a:srgbClr val="595959"/>
              </a:solidFill>
              <a:latin typeface="+mj-lt"/>
            </a:endParaRPr>
          </a:p>
          <a:p>
            <a:pPr>
              <a:spcAft>
                <a:spcPts val="600"/>
              </a:spcAft>
              <a:buClrTx/>
            </a:pPr>
            <a:endParaRPr lang="fr-FR" b="0" cap="none" dirty="0">
              <a:solidFill>
                <a:srgbClr val="595959"/>
              </a:solidFill>
              <a:latin typeface="+mj-lt"/>
            </a:endParaRPr>
          </a:p>
          <a:p>
            <a:pPr>
              <a:spcAft>
                <a:spcPts val="600"/>
              </a:spcAft>
              <a:buClrTx/>
            </a:pPr>
            <a:endParaRPr lang="fr-FR" b="0" cap="none" dirty="0">
              <a:solidFill>
                <a:srgbClr val="595959"/>
              </a:solidFill>
              <a:latin typeface="+mj-lt"/>
            </a:endParaRPr>
          </a:p>
          <a:p>
            <a:pPr>
              <a:spcAft>
                <a:spcPts val="600"/>
              </a:spcAft>
              <a:buClrTx/>
            </a:pPr>
            <a:endParaRPr lang="fr-FR" b="0" cap="none" dirty="0">
              <a:solidFill>
                <a:srgbClr val="595959"/>
              </a:solidFill>
              <a:latin typeface="+mj-lt"/>
            </a:endParaRPr>
          </a:p>
          <a:p>
            <a:pPr>
              <a:spcAft>
                <a:spcPts val="600"/>
              </a:spcAft>
              <a:buClrTx/>
            </a:pPr>
            <a:endParaRPr lang="fr-FR" b="0" cap="none" dirty="0">
              <a:solidFill>
                <a:srgbClr val="595959"/>
              </a:solidFill>
              <a:latin typeface="+mj-lt"/>
            </a:endParaRPr>
          </a:p>
          <a:p>
            <a:pPr>
              <a:spcAft>
                <a:spcPts val="600"/>
              </a:spcAft>
              <a:buClrTx/>
            </a:pPr>
            <a:endParaRPr lang="fr-FR" b="0" cap="none" dirty="0">
              <a:solidFill>
                <a:srgbClr val="595959"/>
              </a:solidFill>
              <a:latin typeface="+mj-lt"/>
            </a:endParaRPr>
          </a:p>
          <a:p>
            <a:pPr>
              <a:spcAft>
                <a:spcPts val="600"/>
              </a:spcAft>
              <a:buClrTx/>
            </a:pPr>
            <a:endParaRPr lang="fr-FR" b="0" cap="none" dirty="0">
              <a:solidFill>
                <a:srgbClr val="595959"/>
              </a:solidFill>
              <a:latin typeface="+mj-lt"/>
            </a:endParaRPr>
          </a:p>
        </p:txBody>
      </p:sp>
      <p:graphicFrame>
        <p:nvGraphicFramePr>
          <p:cNvPr id="7" name="Group 426">
            <a:extLst>
              <a:ext uri="{FF2B5EF4-FFF2-40B4-BE49-F238E27FC236}">
                <a16:creationId xmlns:a16="http://schemas.microsoft.com/office/drawing/2014/main" id="{B6F53C80-7AA2-9D86-0411-0B4494B64868}"/>
              </a:ext>
            </a:extLst>
          </p:cNvPr>
          <p:cNvGraphicFramePr>
            <a:graphicFrameLocks noGrp="1"/>
          </p:cNvGraphicFramePr>
          <p:nvPr>
            <p:extLst>
              <p:ext uri="{D42A27DB-BD31-4B8C-83A1-F6EECF244321}">
                <p14:modId xmlns:p14="http://schemas.microsoft.com/office/powerpoint/2010/main" val="2578314250"/>
              </p:ext>
            </p:extLst>
          </p:nvPr>
        </p:nvGraphicFramePr>
        <p:xfrm>
          <a:off x="1189512" y="1915613"/>
          <a:ext cx="9812976" cy="1226139"/>
        </p:xfrm>
        <a:graphic>
          <a:graphicData uri="http://schemas.openxmlformats.org/drawingml/2006/table">
            <a:tbl>
              <a:tblPr/>
              <a:tblGrid>
                <a:gridCol w="6440592">
                  <a:extLst>
                    <a:ext uri="{9D8B030D-6E8A-4147-A177-3AD203B41FA5}">
                      <a16:colId xmlns:a16="http://schemas.microsoft.com/office/drawing/2014/main" val="20004"/>
                    </a:ext>
                  </a:extLst>
                </a:gridCol>
                <a:gridCol w="3372384">
                  <a:extLst>
                    <a:ext uri="{9D8B030D-6E8A-4147-A177-3AD203B41FA5}">
                      <a16:colId xmlns:a16="http://schemas.microsoft.com/office/drawing/2014/main" val="20003"/>
                    </a:ext>
                  </a:extLst>
                </a:gridCol>
              </a:tblGrid>
              <a:tr h="374743">
                <a:tc>
                  <a:txBody>
                    <a:bodyPr/>
                    <a:lstStyle>
                      <a:lvl1pPr marL="0" algn="l" defTabSz="514321" rtl="0" eaLnBrk="1" latinLnBrk="0" hangingPunct="1">
                        <a:defRPr sz="1013" kern="1200">
                          <a:solidFill>
                            <a:schemeClr val="tx1"/>
                          </a:solidFill>
                          <a:latin typeface="Calibri"/>
                        </a:defRPr>
                      </a:lvl1pPr>
                      <a:lvl2pPr marL="257160" algn="l" defTabSz="514321" rtl="0" eaLnBrk="1" latinLnBrk="0" hangingPunct="1">
                        <a:defRPr sz="1013" kern="1200">
                          <a:solidFill>
                            <a:schemeClr val="tx1"/>
                          </a:solidFill>
                          <a:latin typeface="Calibri"/>
                        </a:defRPr>
                      </a:lvl2pPr>
                      <a:lvl3pPr marL="514321" algn="l" defTabSz="514321" rtl="0" eaLnBrk="1" latinLnBrk="0" hangingPunct="1">
                        <a:defRPr sz="1013" kern="1200">
                          <a:solidFill>
                            <a:schemeClr val="tx1"/>
                          </a:solidFill>
                          <a:latin typeface="Calibri"/>
                        </a:defRPr>
                      </a:lvl3pPr>
                      <a:lvl4pPr marL="771483" algn="l" defTabSz="514321" rtl="0" eaLnBrk="1" latinLnBrk="0" hangingPunct="1">
                        <a:defRPr sz="1013" kern="1200">
                          <a:solidFill>
                            <a:schemeClr val="tx1"/>
                          </a:solidFill>
                          <a:latin typeface="Calibri"/>
                        </a:defRPr>
                      </a:lvl4pPr>
                      <a:lvl5pPr marL="1028643" algn="l" defTabSz="514321" rtl="0" eaLnBrk="1" latinLnBrk="0" hangingPunct="1">
                        <a:defRPr sz="1013" kern="1200">
                          <a:solidFill>
                            <a:schemeClr val="tx1"/>
                          </a:solidFill>
                          <a:latin typeface="Calibri"/>
                        </a:defRPr>
                      </a:lvl5pPr>
                      <a:lvl6pPr marL="1285803" algn="l" defTabSz="514321" rtl="0" eaLnBrk="1" latinLnBrk="0" hangingPunct="1">
                        <a:defRPr sz="1013" kern="1200">
                          <a:solidFill>
                            <a:schemeClr val="tx1"/>
                          </a:solidFill>
                          <a:latin typeface="Calibri"/>
                        </a:defRPr>
                      </a:lvl6pPr>
                      <a:lvl7pPr marL="1542964" algn="l" defTabSz="514321" rtl="0" eaLnBrk="1" latinLnBrk="0" hangingPunct="1">
                        <a:defRPr sz="1013" kern="1200">
                          <a:solidFill>
                            <a:schemeClr val="tx1"/>
                          </a:solidFill>
                          <a:latin typeface="Calibri"/>
                        </a:defRPr>
                      </a:lvl7pPr>
                      <a:lvl8pPr marL="1800125" algn="l" defTabSz="514321" rtl="0" eaLnBrk="1" latinLnBrk="0" hangingPunct="1">
                        <a:defRPr sz="1013" kern="1200">
                          <a:solidFill>
                            <a:schemeClr val="tx1"/>
                          </a:solidFill>
                          <a:latin typeface="Calibri"/>
                        </a:defRPr>
                      </a:lvl8pPr>
                      <a:lvl9pPr marL="2057285" algn="l" defTabSz="514321" rtl="0" eaLnBrk="1" latinLnBrk="0" hangingPunct="1">
                        <a:defRPr sz="1013" kern="1200">
                          <a:solidFill>
                            <a:schemeClr val="tx1"/>
                          </a:solidFill>
                          <a:latin typeface="Calibri"/>
                        </a:defRPr>
                      </a:lvl9pPr>
                    </a:lstStyle>
                    <a:p>
                      <a:pPr marL="288925" marR="0" lvl="0" indent="-190500" algn="ctr" defTabSz="914400" rtl="0" eaLnBrk="0" fontAlgn="base" latinLnBrk="0" hangingPunct="0">
                        <a:lnSpc>
                          <a:spcPct val="100000"/>
                        </a:lnSpc>
                        <a:spcBef>
                          <a:spcPct val="20000"/>
                        </a:spcBef>
                        <a:spcAft>
                          <a:spcPct val="0"/>
                        </a:spcAft>
                        <a:buClr>
                          <a:schemeClr val="tx1"/>
                        </a:buClr>
                        <a:buSzPct val="100000"/>
                        <a:buFont typeface="Wingdings" pitchFamily="2" charset="2"/>
                        <a:buNone/>
                        <a:tabLst/>
                      </a:pPr>
                      <a:r>
                        <a:rPr kumimoji="0" lang="fr-FR" altLang="fr-FR" sz="1200" b="1" i="0" u="none" strike="noStrike" cap="none" normalizeH="0" baseline="0" dirty="0">
                          <a:ln>
                            <a:noFill/>
                          </a:ln>
                          <a:solidFill>
                            <a:schemeClr val="bg1"/>
                          </a:solidFill>
                          <a:effectLst/>
                          <a:latin typeface="+mj-lt"/>
                          <a:cs typeface="Arial" panose="020B0604020202020204" pitchFamily="34" charset="0"/>
                        </a:rPr>
                        <a:t>Mission</a:t>
                      </a:r>
                    </a:p>
                  </a:txBody>
                  <a:tcPr marL="41275" marR="41275" marT="19050" marB="19050" anchor="ctr" horzOverflow="overflow">
                    <a:lnL w="12700" cap="flat" cmpd="sng" algn="ctr">
                      <a:solidFill>
                        <a:srgbClr val="EEECE1"/>
                      </a:solidFill>
                      <a:prstDash val="solid"/>
                      <a:round/>
                      <a:headEnd type="none" w="sm" len="sm"/>
                      <a:tailEnd type="none" w="sm" len="sm"/>
                    </a:lnL>
                    <a:lnR w="12700" cap="flat" cmpd="sng" algn="ctr">
                      <a:solidFill>
                        <a:srgbClr val="EEECE1"/>
                      </a:solidFill>
                      <a:prstDash val="solid"/>
                      <a:round/>
                      <a:headEnd type="none" w="sm" len="sm"/>
                      <a:tailEnd type="none" w="sm" len="sm"/>
                    </a:lnR>
                    <a:lnT w="12700" cap="flat" cmpd="sng" algn="ctr">
                      <a:solidFill>
                        <a:srgbClr val="EEECE1"/>
                      </a:solidFill>
                      <a:prstDash val="solid"/>
                      <a:round/>
                      <a:headEnd type="none" w="sm" len="sm"/>
                      <a:tailEnd type="none" w="sm" len="sm"/>
                    </a:lnT>
                    <a:lnB w="12700" cap="flat" cmpd="sng" algn="ctr">
                      <a:solidFill>
                        <a:srgbClr val="EEECE1"/>
                      </a:solidFill>
                      <a:prstDash val="solid"/>
                      <a:round/>
                      <a:headEnd type="none" w="sm" len="sm"/>
                      <a:tailEnd type="none" w="sm" len="sm"/>
                    </a:lnB>
                    <a:lnTlToBr>
                      <a:noFill/>
                    </a:lnTlToBr>
                    <a:lnBlToTr>
                      <a:noFill/>
                    </a:lnBlToTr>
                    <a:solidFill>
                      <a:srgbClr val="44388A"/>
                    </a:solidFill>
                  </a:tcPr>
                </a:tc>
                <a:tc>
                  <a:txBody>
                    <a:bodyPr/>
                    <a:lstStyle>
                      <a:lvl1pPr marL="0" algn="l" defTabSz="514321" rtl="0" eaLnBrk="1" latinLnBrk="0" hangingPunct="1">
                        <a:defRPr sz="1013" kern="1200">
                          <a:solidFill>
                            <a:schemeClr val="tx1"/>
                          </a:solidFill>
                          <a:latin typeface="Calibri"/>
                        </a:defRPr>
                      </a:lvl1pPr>
                      <a:lvl2pPr marL="257160" algn="l" defTabSz="514321" rtl="0" eaLnBrk="1" latinLnBrk="0" hangingPunct="1">
                        <a:defRPr sz="1013" kern="1200">
                          <a:solidFill>
                            <a:schemeClr val="tx1"/>
                          </a:solidFill>
                          <a:latin typeface="Calibri"/>
                        </a:defRPr>
                      </a:lvl2pPr>
                      <a:lvl3pPr marL="514321" algn="l" defTabSz="514321" rtl="0" eaLnBrk="1" latinLnBrk="0" hangingPunct="1">
                        <a:defRPr sz="1013" kern="1200">
                          <a:solidFill>
                            <a:schemeClr val="tx1"/>
                          </a:solidFill>
                          <a:latin typeface="Calibri"/>
                        </a:defRPr>
                      </a:lvl3pPr>
                      <a:lvl4pPr marL="771483" algn="l" defTabSz="514321" rtl="0" eaLnBrk="1" latinLnBrk="0" hangingPunct="1">
                        <a:defRPr sz="1013" kern="1200">
                          <a:solidFill>
                            <a:schemeClr val="tx1"/>
                          </a:solidFill>
                          <a:latin typeface="Calibri"/>
                        </a:defRPr>
                      </a:lvl4pPr>
                      <a:lvl5pPr marL="1028643" algn="l" defTabSz="514321" rtl="0" eaLnBrk="1" latinLnBrk="0" hangingPunct="1">
                        <a:defRPr sz="1013" kern="1200">
                          <a:solidFill>
                            <a:schemeClr val="tx1"/>
                          </a:solidFill>
                          <a:latin typeface="Calibri"/>
                        </a:defRPr>
                      </a:lvl5pPr>
                      <a:lvl6pPr marL="1285803" algn="l" defTabSz="514321" rtl="0" eaLnBrk="1" latinLnBrk="0" hangingPunct="1">
                        <a:defRPr sz="1013" kern="1200">
                          <a:solidFill>
                            <a:schemeClr val="tx1"/>
                          </a:solidFill>
                          <a:latin typeface="Calibri"/>
                        </a:defRPr>
                      </a:lvl6pPr>
                      <a:lvl7pPr marL="1542964" algn="l" defTabSz="514321" rtl="0" eaLnBrk="1" latinLnBrk="0" hangingPunct="1">
                        <a:defRPr sz="1013" kern="1200">
                          <a:solidFill>
                            <a:schemeClr val="tx1"/>
                          </a:solidFill>
                          <a:latin typeface="Calibri"/>
                        </a:defRPr>
                      </a:lvl7pPr>
                      <a:lvl8pPr marL="1800125" algn="l" defTabSz="514321" rtl="0" eaLnBrk="1" latinLnBrk="0" hangingPunct="1">
                        <a:defRPr sz="1013" kern="1200">
                          <a:solidFill>
                            <a:schemeClr val="tx1"/>
                          </a:solidFill>
                          <a:latin typeface="Calibri"/>
                        </a:defRPr>
                      </a:lvl8pPr>
                      <a:lvl9pPr marL="2057285" algn="l" defTabSz="514321" rtl="0" eaLnBrk="1" latinLnBrk="0" hangingPunct="1">
                        <a:defRPr sz="1013" kern="1200">
                          <a:solidFill>
                            <a:schemeClr val="tx1"/>
                          </a:solidFill>
                          <a:latin typeface="Calibri"/>
                        </a:defRPr>
                      </a:lvl9pPr>
                    </a:lstStyle>
                    <a:p>
                      <a:pPr marL="23813" marR="0" lvl="0" indent="-23813" algn="ctr" defTabSz="914400" rtl="0" eaLnBrk="0" fontAlgn="base" latinLnBrk="0" hangingPunct="0">
                        <a:lnSpc>
                          <a:spcPct val="100000"/>
                        </a:lnSpc>
                        <a:spcBef>
                          <a:spcPct val="20000"/>
                        </a:spcBef>
                        <a:spcAft>
                          <a:spcPct val="0"/>
                        </a:spcAft>
                        <a:buClr>
                          <a:schemeClr val="tx1"/>
                        </a:buClr>
                        <a:buSzPct val="100000"/>
                        <a:buFont typeface="Wingdings" pitchFamily="2" charset="2"/>
                        <a:buNone/>
                        <a:tabLst/>
                      </a:pPr>
                      <a:r>
                        <a:rPr kumimoji="0" lang="fr-FR" altLang="fr-FR" sz="1200" b="1" i="0" u="none" strike="noStrike" cap="none" normalizeH="0" baseline="0" dirty="0">
                          <a:ln>
                            <a:noFill/>
                          </a:ln>
                          <a:solidFill>
                            <a:schemeClr val="bg1"/>
                          </a:solidFill>
                          <a:effectLst/>
                          <a:latin typeface="+mj-lt"/>
                          <a:cs typeface="Arial" panose="020B0604020202020204" pitchFamily="34" charset="0"/>
                        </a:rPr>
                        <a:t>Montant (HT)</a:t>
                      </a:r>
                    </a:p>
                  </a:txBody>
                  <a:tcPr marL="41275" marR="41275" marT="19050" marB="19050" anchor="ctr" horzOverflow="overflow">
                    <a:lnL w="12700" cap="flat" cmpd="sng" algn="ctr">
                      <a:solidFill>
                        <a:srgbClr val="EEECE1"/>
                      </a:solidFill>
                      <a:prstDash val="solid"/>
                      <a:round/>
                      <a:headEnd type="none" w="sm" len="sm"/>
                      <a:tailEnd type="none" w="sm" len="sm"/>
                    </a:lnL>
                    <a:lnR w="12700" cap="flat" cmpd="sng" algn="ctr">
                      <a:solidFill>
                        <a:srgbClr val="EEECE1"/>
                      </a:solidFill>
                      <a:prstDash val="solid"/>
                      <a:round/>
                      <a:headEnd type="none" w="sm" len="sm"/>
                      <a:tailEnd type="none" w="sm" len="sm"/>
                    </a:lnR>
                    <a:lnT w="12700" cap="flat" cmpd="sng" algn="ctr">
                      <a:solidFill>
                        <a:srgbClr val="EEECE1"/>
                      </a:solidFill>
                      <a:prstDash val="solid"/>
                      <a:round/>
                      <a:headEnd type="none" w="sm" len="sm"/>
                      <a:tailEnd type="none" w="sm" len="sm"/>
                    </a:lnT>
                    <a:lnB w="12700" cap="flat" cmpd="sng" algn="ctr">
                      <a:solidFill>
                        <a:srgbClr val="EEECE1"/>
                      </a:solidFill>
                      <a:prstDash val="solid"/>
                      <a:round/>
                      <a:headEnd type="none" w="sm" len="sm"/>
                      <a:tailEnd type="none" w="sm" len="sm"/>
                    </a:lnB>
                    <a:lnTlToBr>
                      <a:noFill/>
                    </a:lnTlToBr>
                    <a:lnBlToTr>
                      <a:noFill/>
                    </a:lnBlToTr>
                    <a:solidFill>
                      <a:srgbClr val="44388A"/>
                    </a:solidFill>
                  </a:tcPr>
                </a:tc>
                <a:extLst>
                  <a:ext uri="{0D108BD9-81ED-4DB2-BD59-A6C34878D82A}">
                    <a16:rowId xmlns:a16="http://schemas.microsoft.com/office/drawing/2014/main" val="10000"/>
                  </a:ext>
                </a:extLst>
              </a:tr>
              <a:tr h="26318">
                <a:tc>
                  <a:txBody>
                    <a:bodyPr/>
                    <a:lstStyle>
                      <a:lvl1pPr marL="0" algn="l" defTabSz="514321" rtl="0" eaLnBrk="1" latinLnBrk="0" hangingPunct="1">
                        <a:defRPr sz="1013" kern="1200">
                          <a:solidFill>
                            <a:schemeClr val="tx1"/>
                          </a:solidFill>
                          <a:latin typeface="Calibri"/>
                        </a:defRPr>
                      </a:lvl1pPr>
                      <a:lvl2pPr marL="257160" algn="l" defTabSz="514321" rtl="0" eaLnBrk="1" latinLnBrk="0" hangingPunct="1">
                        <a:defRPr sz="1013" kern="1200">
                          <a:solidFill>
                            <a:schemeClr val="tx1"/>
                          </a:solidFill>
                          <a:latin typeface="Calibri"/>
                        </a:defRPr>
                      </a:lvl2pPr>
                      <a:lvl3pPr marL="514321" algn="l" defTabSz="514321" rtl="0" eaLnBrk="1" latinLnBrk="0" hangingPunct="1">
                        <a:defRPr sz="1013" kern="1200">
                          <a:solidFill>
                            <a:schemeClr val="tx1"/>
                          </a:solidFill>
                          <a:latin typeface="Calibri"/>
                        </a:defRPr>
                      </a:lvl3pPr>
                      <a:lvl4pPr marL="771483" algn="l" defTabSz="514321" rtl="0" eaLnBrk="1" latinLnBrk="0" hangingPunct="1">
                        <a:defRPr sz="1013" kern="1200">
                          <a:solidFill>
                            <a:schemeClr val="tx1"/>
                          </a:solidFill>
                          <a:latin typeface="Calibri"/>
                        </a:defRPr>
                      </a:lvl4pPr>
                      <a:lvl5pPr marL="1028643" algn="l" defTabSz="514321" rtl="0" eaLnBrk="1" latinLnBrk="0" hangingPunct="1">
                        <a:defRPr sz="1013" kern="1200">
                          <a:solidFill>
                            <a:schemeClr val="tx1"/>
                          </a:solidFill>
                          <a:latin typeface="Calibri"/>
                        </a:defRPr>
                      </a:lvl5pPr>
                      <a:lvl6pPr marL="1285803" algn="l" defTabSz="514321" rtl="0" eaLnBrk="1" latinLnBrk="0" hangingPunct="1">
                        <a:defRPr sz="1013" kern="1200">
                          <a:solidFill>
                            <a:schemeClr val="tx1"/>
                          </a:solidFill>
                          <a:latin typeface="Calibri"/>
                        </a:defRPr>
                      </a:lvl6pPr>
                      <a:lvl7pPr marL="1542964" algn="l" defTabSz="514321" rtl="0" eaLnBrk="1" latinLnBrk="0" hangingPunct="1">
                        <a:defRPr sz="1013" kern="1200">
                          <a:solidFill>
                            <a:schemeClr val="tx1"/>
                          </a:solidFill>
                          <a:latin typeface="Calibri"/>
                        </a:defRPr>
                      </a:lvl7pPr>
                      <a:lvl8pPr marL="1800125" algn="l" defTabSz="514321" rtl="0" eaLnBrk="1" latinLnBrk="0" hangingPunct="1">
                        <a:defRPr sz="1013" kern="1200">
                          <a:solidFill>
                            <a:schemeClr val="tx1"/>
                          </a:solidFill>
                          <a:latin typeface="Calibri"/>
                        </a:defRPr>
                      </a:lvl8pPr>
                      <a:lvl9pPr marL="2057285" algn="l" defTabSz="514321" rtl="0" eaLnBrk="1" latinLnBrk="0" hangingPunct="1">
                        <a:defRPr sz="1013" kern="1200">
                          <a:solidFill>
                            <a:schemeClr val="tx1"/>
                          </a:solidFill>
                          <a:latin typeface="Calibri"/>
                        </a:defRPr>
                      </a:lvl9pPr>
                    </a:lstStyle>
                    <a:p>
                      <a:pPr marL="288925" marR="0" lvl="0" indent="-190500" algn="l" defTabSz="914400" rtl="0" eaLnBrk="0" fontAlgn="base" latinLnBrk="0" hangingPunct="0">
                        <a:lnSpc>
                          <a:spcPct val="100000"/>
                        </a:lnSpc>
                        <a:spcBef>
                          <a:spcPct val="0"/>
                        </a:spcBef>
                        <a:spcAft>
                          <a:spcPct val="0"/>
                        </a:spcAft>
                        <a:buClr>
                          <a:schemeClr val="tx1"/>
                        </a:buClr>
                        <a:buSzPct val="100000"/>
                        <a:buFont typeface="Wingdings" pitchFamily="2" charset="2"/>
                        <a:buChar char="§"/>
                        <a:tabLst/>
                      </a:pPr>
                      <a:endParaRPr kumimoji="0" lang="fr-FR" altLang="fr-FR" sz="600" b="0" i="0" u="none" strike="noStrike" cap="none" normalizeH="0" baseline="0" dirty="0">
                        <a:ln>
                          <a:noFill/>
                        </a:ln>
                        <a:solidFill>
                          <a:schemeClr val="tx1"/>
                        </a:solidFill>
                        <a:effectLst/>
                        <a:latin typeface="+mj-lt"/>
                        <a:cs typeface="Arial" panose="020B0604020202020204" pitchFamily="34" charset="0"/>
                      </a:endParaRPr>
                    </a:p>
                  </a:txBody>
                  <a:tcPr marL="41275" marR="41275" marT="0" marB="0" anchor="ctr" horzOverflow="overflow">
                    <a:lnL cap="flat">
                      <a:noFill/>
                    </a:lnL>
                    <a:lnR>
                      <a:noFill/>
                    </a:lnR>
                    <a:lnT w="12700" cap="flat" cmpd="sng" algn="ctr">
                      <a:solidFill>
                        <a:srgbClr val="EEECE1"/>
                      </a:solidFill>
                      <a:prstDash val="solid"/>
                      <a:round/>
                      <a:headEnd type="none" w="sm" len="sm"/>
                      <a:tailEnd type="none" w="sm" len="sm"/>
                    </a:lnT>
                    <a:lnB w="12700" cap="flat" cmpd="sng" algn="ctr">
                      <a:solidFill>
                        <a:schemeClr val="tx1"/>
                      </a:solidFill>
                      <a:prstDash val="solid"/>
                      <a:round/>
                      <a:headEnd type="none" w="med" len="med"/>
                      <a:tailEnd type="none" w="med" len="med"/>
                    </a:lnB>
                    <a:lnTlToBr>
                      <a:noFill/>
                    </a:lnTlToBr>
                    <a:lnBlToTr>
                      <a:noFill/>
                    </a:lnBlToTr>
                    <a:solidFill>
                      <a:sysClr val="window" lastClr="FFFFFF"/>
                    </a:solidFill>
                  </a:tcPr>
                </a:tc>
                <a:tc>
                  <a:txBody>
                    <a:bodyPr/>
                    <a:lstStyle>
                      <a:lvl1pPr marL="0" algn="l" defTabSz="514321" rtl="0" eaLnBrk="1" latinLnBrk="0" hangingPunct="1">
                        <a:defRPr sz="1013" kern="1200">
                          <a:solidFill>
                            <a:schemeClr val="tx1"/>
                          </a:solidFill>
                          <a:latin typeface="Calibri"/>
                        </a:defRPr>
                      </a:lvl1pPr>
                      <a:lvl2pPr marL="257160" algn="l" defTabSz="514321" rtl="0" eaLnBrk="1" latinLnBrk="0" hangingPunct="1">
                        <a:defRPr sz="1013" kern="1200">
                          <a:solidFill>
                            <a:schemeClr val="tx1"/>
                          </a:solidFill>
                          <a:latin typeface="Calibri"/>
                        </a:defRPr>
                      </a:lvl2pPr>
                      <a:lvl3pPr marL="514321" algn="l" defTabSz="514321" rtl="0" eaLnBrk="1" latinLnBrk="0" hangingPunct="1">
                        <a:defRPr sz="1013" kern="1200">
                          <a:solidFill>
                            <a:schemeClr val="tx1"/>
                          </a:solidFill>
                          <a:latin typeface="Calibri"/>
                        </a:defRPr>
                      </a:lvl3pPr>
                      <a:lvl4pPr marL="771483" algn="l" defTabSz="514321" rtl="0" eaLnBrk="1" latinLnBrk="0" hangingPunct="1">
                        <a:defRPr sz="1013" kern="1200">
                          <a:solidFill>
                            <a:schemeClr val="tx1"/>
                          </a:solidFill>
                          <a:latin typeface="Calibri"/>
                        </a:defRPr>
                      </a:lvl4pPr>
                      <a:lvl5pPr marL="1028643" algn="l" defTabSz="514321" rtl="0" eaLnBrk="1" latinLnBrk="0" hangingPunct="1">
                        <a:defRPr sz="1013" kern="1200">
                          <a:solidFill>
                            <a:schemeClr val="tx1"/>
                          </a:solidFill>
                          <a:latin typeface="Calibri"/>
                        </a:defRPr>
                      </a:lvl5pPr>
                      <a:lvl6pPr marL="1285803" algn="l" defTabSz="514321" rtl="0" eaLnBrk="1" latinLnBrk="0" hangingPunct="1">
                        <a:defRPr sz="1013" kern="1200">
                          <a:solidFill>
                            <a:schemeClr val="tx1"/>
                          </a:solidFill>
                          <a:latin typeface="Calibri"/>
                        </a:defRPr>
                      </a:lvl6pPr>
                      <a:lvl7pPr marL="1542964" algn="l" defTabSz="514321" rtl="0" eaLnBrk="1" latinLnBrk="0" hangingPunct="1">
                        <a:defRPr sz="1013" kern="1200">
                          <a:solidFill>
                            <a:schemeClr val="tx1"/>
                          </a:solidFill>
                          <a:latin typeface="Calibri"/>
                        </a:defRPr>
                      </a:lvl7pPr>
                      <a:lvl8pPr marL="1800125" algn="l" defTabSz="514321" rtl="0" eaLnBrk="1" latinLnBrk="0" hangingPunct="1">
                        <a:defRPr sz="1013" kern="1200">
                          <a:solidFill>
                            <a:schemeClr val="tx1"/>
                          </a:solidFill>
                          <a:latin typeface="Calibri"/>
                        </a:defRPr>
                      </a:lvl8pPr>
                      <a:lvl9pPr marL="2057285" algn="l" defTabSz="514321" rtl="0" eaLnBrk="1" latinLnBrk="0" hangingPunct="1">
                        <a:defRPr sz="1013" kern="1200">
                          <a:solidFill>
                            <a:schemeClr val="tx1"/>
                          </a:solidFill>
                          <a:latin typeface="Calibri"/>
                        </a:defRPr>
                      </a:lvl9pPr>
                    </a:lstStyle>
                    <a:p>
                      <a:pPr marL="288925" marR="0" lvl="0" indent="-190500" algn="l" defTabSz="914400" rtl="0" eaLnBrk="0" fontAlgn="base" latinLnBrk="0" hangingPunct="0">
                        <a:lnSpc>
                          <a:spcPct val="100000"/>
                        </a:lnSpc>
                        <a:spcBef>
                          <a:spcPct val="0"/>
                        </a:spcBef>
                        <a:spcAft>
                          <a:spcPct val="0"/>
                        </a:spcAft>
                        <a:buClr>
                          <a:schemeClr val="tx1"/>
                        </a:buClr>
                        <a:buSzPct val="100000"/>
                        <a:buFont typeface="Wingdings" pitchFamily="2" charset="2"/>
                        <a:buChar char="§"/>
                        <a:tabLst/>
                      </a:pPr>
                      <a:endParaRPr kumimoji="0" lang="fr-FR" altLang="fr-FR" sz="600" b="0" i="0" u="none" strike="noStrike" cap="none" normalizeH="0" baseline="0" dirty="0">
                        <a:ln>
                          <a:noFill/>
                        </a:ln>
                        <a:solidFill>
                          <a:schemeClr val="tx1"/>
                        </a:solidFill>
                        <a:effectLst/>
                        <a:latin typeface="+mj-lt"/>
                        <a:cs typeface="Arial" panose="020B0604020202020204" pitchFamily="34" charset="0"/>
                      </a:endParaRPr>
                    </a:p>
                  </a:txBody>
                  <a:tcPr marL="41275" marR="41275" marT="0" marB="0" anchor="ctr" horzOverflow="overflow">
                    <a:lnL>
                      <a:noFill/>
                    </a:lnL>
                    <a:lnR cap="flat">
                      <a:noFill/>
                    </a:lnR>
                    <a:lnT w="12700" cap="flat" cmpd="sng" algn="ctr">
                      <a:solidFill>
                        <a:srgbClr val="EEECE1"/>
                      </a:solidFill>
                      <a:prstDash val="solid"/>
                      <a:round/>
                      <a:headEnd type="none" w="sm" len="sm"/>
                      <a:tailEnd type="none" w="sm" len="sm"/>
                    </a:lnT>
                    <a:lnB w="12700" cap="flat" cmpd="sng" algn="ctr">
                      <a:solidFill>
                        <a:schemeClr val="tx1"/>
                      </a:solidFill>
                      <a:prstDash val="solid"/>
                      <a:round/>
                      <a:headEnd type="none" w="med" len="med"/>
                      <a:tailEnd type="none" w="med" len="med"/>
                    </a:lnB>
                    <a:lnTlToBr>
                      <a:noFill/>
                    </a:lnTlToBr>
                    <a:lnBlToTr>
                      <a:noFill/>
                    </a:lnBlToTr>
                    <a:solidFill>
                      <a:sysClr val="window" lastClr="FFFFFF"/>
                    </a:solidFill>
                  </a:tcPr>
                </a:tc>
                <a:extLst>
                  <a:ext uri="{0D108BD9-81ED-4DB2-BD59-A6C34878D82A}">
                    <a16:rowId xmlns:a16="http://schemas.microsoft.com/office/drawing/2014/main" val="10001"/>
                  </a:ext>
                </a:extLst>
              </a:tr>
              <a:tr h="379978">
                <a:tc>
                  <a:txBody>
                    <a:bodyPr/>
                    <a:lstStyle/>
                    <a:p>
                      <a:pPr marL="288925" marR="0" lvl="0" indent="-190500" algn="ctr" defTabSz="914400" rtl="0" eaLnBrk="0" fontAlgn="base" latinLnBrk="0" hangingPunct="0">
                        <a:lnSpc>
                          <a:spcPct val="100000"/>
                        </a:lnSpc>
                        <a:spcBef>
                          <a:spcPct val="20000"/>
                        </a:spcBef>
                        <a:spcAft>
                          <a:spcPct val="0"/>
                        </a:spcAft>
                        <a:buClr>
                          <a:schemeClr val="tx1"/>
                        </a:buClr>
                        <a:buSzPct val="100000"/>
                        <a:buFont typeface="Wingdings" pitchFamily="2" charset="2"/>
                        <a:buNone/>
                        <a:tabLst/>
                        <a:defRPr/>
                      </a:pPr>
                      <a:r>
                        <a:rPr kumimoji="0" lang="fr-FR" altLang="fr-FR" sz="1200" b="0" i="0" u="none" strike="noStrike" cap="none" normalizeH="0" baseline="0" dirty="0">
                          <a:ln>
                            <a:noFill/>
                          </a:ln>
                          <a:solidFill>
                            <a:schemeClr val="tx1">
                              <a:lumMod val="75000"/>
                              <a:lumOff val="25000"/>
                            </a:schemeClr>
                          </a:solidFill>
                          <a:effectLst/>
                          <a:latin typeface="+mj-lt"/>
                          <a:ea typeface="Tahoma" panose="020B0604030504040204" pitchFamily="34" charset="0"/>
                          <a:cs typeface="Arial" panose="020B0604020202020204" pitchFamily="34" charset="0"/>
                        </a:rPr>
                        <a:t>Préparation, animation, restitution du séminaire CODIR</a:t>
                      </a:r>
                    </a:p>
                  </a:txBody>
                  <a:tcPr marL="41275" marR="41275" marT="19050" marB="190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ysClr val="window" lastClr="FFFFFF"/>
                    </a:solidFill>
                  </a:tcPr>
                </a:tc>
                <a:tc>
                  <a:txBody>
                    <a:bodyPr/>
                    <a:lstStyle/>
                    <a:p>
                      <a:pPr algn="ctr" rtl="0" fontAlgn="ctr"/>
                      <a:r>
                        <a:rPr lang="fr-FR" sz="1200" b="0" i="0" u="none" strike="noStrike" baseline="0" dirty="0">
                          <a:solidFill>
                            <a:srgbClr val="404040"/>
                          </a:solidFill>
                          <a:effectLst/>
                          <a:latin typeface="+mj-lt"/>
                          <a:cs typeface="Arial" panose="020B0604020202020204" pitchFamily="34" charset="0"/>
                        </a:rPr>
                        <a:t>37 650 €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ysClr val="window" lastClr="FFFFFF"/>
                    </a:solidFill>
                  </a:tcPr>
                </a:tc>
                <a:extLst>
                  <a:ext uri="{0D108BD9-81ED-4DB2-BD59-A6C34878D82A}">
                    <a16:rowId xmlns:a16="http://schemas.microsoft.com/office/drawing/2014/main" val="10003"/>
                  </a:ext>
                </a:extLst>
              </a:tr>
              <a:tr h="379978">
                <a:tc>
                  <a:txBody>
                    <a:bodyPr/>
                    <a:lstStyle/>
                    <a:p>
                      <a:pPr marL="288925" marR="0" lvl="0" indent="-190500" algn="ctr" defTabSz="914400" rtl="0" eaLnBrk="0" fontAlgn="base" latinLnBrk="0" hangingPunct="0">
                        <a:lnSpc>
                          <a:spcPct val="100000"/>
                        </a:lnSpc>
                        <a:spcBef>
                          <a:spcPct val="20000"/>
                        </a:spcBef>
                        <a:spcAft>
                          <a:spcPct val="0"/>
                        </a:spcAft>
                        <a:buClr>
                          <a:schemeClr val="tx1"/>
                        </a:buClr>
                        <a:buSzPct val="100000"/>
                        <a:buFont typeface="Wingdings" pitchFamily="2" charset="2"/>
                        <a:buNone/>
                        <a:tabLst/>
                        <a:defRPr/>
                      </a:pPr>
                      <a:r>
                        <a:rPr kumimoji="0" lang="fr-FR" altLang="fr-FR" sz="1200" b="1" i="0" u="none" strike="noStrike" cap="none" normalizeH="0" baseline="0" dirty="0">
                          <a:ln>
                            <a:noFill/>
                          </a:ln>
                          <a:solidFill>
                            <a:srgbClr val="44388A"/>
                          </a:solidFill>
                          <a:effectLst/>
                          <a:latin typeface="+mj-lt"/>
                          <a:ea typeface="Tahoma" panose="020B0604030504040204" pitchFamily="34" charset="0"/>
                          <a:cs typeface="Arial" panose="020B0604020202020204" pitchFamily="34" charset="0"/>
                        </a:rPr>
                        <a:t>TOTAL après remise de 7%</a:t>
                      </a:r>
                    </a:p>
                  </a:txBody>
                  <a:tcPr marL="41275" marR="41275" marT="19050" marB="190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1EE"/>
                    </a:solidFill>
                  </a:tcPr>
                </a:tc>
                <a:tc>
                  <a:txBody>
                    <a:bodyPr/>
                    <a:lstStyle/>
                    <a:p>
                      <a:pPr algn="ctr" rtl="0" fontAlgn="ctr"/>
                      <a:r>
                        <a:rPr lang="fr-FR" sz="1200" b="1" i="0" u="none" strike="noStrike" baseline="0" dirty="0">
                          <a:solidFill>
                            <a:srgbClr val="44388A"/>
                          </a:solidFill>
                          <a:effectLst/>
                          <a:latin typeface="+mj-lt"/>
                          <a:cs typeface="Arial" panose="020B0604020202020204" pitchFamily="34" charset="0"/>
                        </a:rPr>
                        <a:t>35 000 €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1EE"/>
                    </a:solidFill>
                  </a:tcPr>
                </a:tc>
                <a:extLst>
                  <a:ext uri="{0D108BD9-81ED-4DB2-BD59-A6C34878D82A}">
                    <a16:rowId xmlns:a16="http://schemas.microsoft.com/office/drawing/2014/main" val="895908466"/>
                  </a:ext>
                </a:extLst>
              </a:tr>
            </a:tbl>
          </a:graphicData>
        </a:graphic>
      </p:graphicFrame>
      <p:graphicFrame>
        <p:nvGraphicFramePr>
          <p:cNvPr id="5" name="Group 426">
            <a:extLst>
              <a:ext uri="{FF2B5EF4-FFF2-40B4-BE49-F238E27FC236}">
                <a16:creationId xmlns:a16="http://schemas.microsoft.com/office/drawing/2014/main" id="{C27279CA-23DA-07DF-523E-90EC44AF7D42}"/>
              </a:ext>
            </a:extLst>
          </p:cNvPr>
          <p:cNvGraphicFramePr>
            <a:graphicFrameLocks noGrp="1"/>
          </p:cNvGraphicFramePr>
          <p:nvPr>
            <p:extLst>
              <p:ext uri="{D42A27DB-BD31-4B8C-83A1-F6EECF244321}">
                <p14:modId xmlns:p14="http://schemas.microsoft.com/office/powerpoint/2010/main" val="2532250411"/>
              </p:ext>
            </p:extLst>
          </p:nvPr>
        </p:nvGraphicFramePr>
        <p:xfrm>
          <a:off x="1189512" y="4459637"/>
          <a:ext cx="9812976" cy="1606117"/>
        </p:xfrm>
        <a:graphic>
          <a:graphicData uri="http://schemas.openxmlformats.org/drawingml/2006/table">
            <a:tbl>
              <a:tblPr/>
              <a:tblGrid>
                <a:gridCol w="6440592">
                  <a:extLst>
                    <a:ext uri="{9D8B030D-6E8A-4147-A177-3AD203B41FA5}">
                      <a16:colId xmlns:a16="http://schemas.microsoft.com/office/drawing/2014/main" val="20004"/>
                    </a:ext>
                  </a:extLst>
                </a:gridCol>
                <a:gridCol w="3372384">
                  <a:extLst>
                    <a:ext uri="{9D8B030D-6E8A-4147-A177-3AD203B41FA5}">
                      <a16:colId xmlns:a16="http://schemas.microsoft.com/office/drawing/2014/main" val="20003"/>
                    </a:ext>
                  </a:extLst>
                </a:gridCol>
              </a:tblGrid>
              <a:tr h="374743">
                <a:tc>
                  <a:txBody>
                    <a:bodyPr/>
                    <a:lstStyle>
                      <a:lvl1pPr marL="0" algn="l" defTabSz="514321" rtl="0" eaLnBrk="1" latinLnBrk="0" hangingPunct="1">
                        <a:defRPr sz="1013" kern="1200">
                          <a:solidFill>
                            <a:schemeClr val="tx1"/>
                          </a:solidFill>
                          <a:latin typeface="Calibri"/>
                        </a:defRPr>
                      </a:lvl1pPr>
                      <a:lvl2pPr marL="257160" algn="l" defTabSz="514321" rtl="0" eaLnBrk="1" latinLnBrk="0" hangingPunct="1">
                        <a:defRPr sz="1013" kern="1200">
                          <a:solidFill>
                            <a:schemeClr val="tx1"/>
                          </a:solidFill>
                          <a:latin typeface="Calibri"/>
                        </a:defRPr>
                      </a:lvl2pPr>
                      <a:lvl3pPr marL="514321" algn="l" defTabSz="514321" rtl="0" eaLnBrk="1" latinLnBrk="0" hangingPunct="1">
                        <a:defRPr sz="1013" kern="1200">
                          <a:solidFill>
                            <a:schemeClr val="tx1"/>
                          </a:solidFill>
                          <a:latin typeface="Calibri"/>
                        </a:defRPr>
                      </a:lvl3pPr>
                      <a:lvl4pPr marL="771483" algn="l" defTabSz="514321" rtl="0" eaLnBrk="1" latinLnBrk="0" hangingPunct="1">
                        <a:defRPr sz="1013" kern="1200">
                          <a:solidFill>
                            <a:schemeClr val="tx1"/>
                          </a:solidFill>
                          <a:latin typeface="Calibri"/>
                        </a:defRPr>
                      </a:lvl4pPr>
                      <a:lvl5pPr marL="1028643" algn="l" defTabSz="514321" rtl="0" eaLnBrk="1" latinLnBrk="0" hangingPunct="1">
                        <a:defRPr sz="1013" kern="1200">
                          <a:solidFill>
                            <a:schemeClr val="tx1"/>
                          </a:solidFill>
                          <a:latin typeface="Calibri"/>
                        </a:defRPr>
                      </a:lvl5pPr>
                      <a:lvl6pPr marL="1285803" algn="l" defTabSz="514321" rtl="0" eaLnBrk="1" latinLnBrk="0" hangingPunct="1">
                        <a:defRPr sz="1013" kern="1200">
                          <a:solidFill>
                            <a:schemeClr val="tx1"/>
                          </a:solidFill>
                          <a:latin typeface="Calibri"/>
                        </a:defRPr>
                      </a:lvl6pPr>
                      <a:lvl7pPr marL="1542964" algn="l" defTabSz="514321" rtl="0" eaLnBrk="1" latinLnBrk="0" hangingPunct="1">
                        <a:defRPr sz="1013" kern="1200">
                          <a:solidFill>
                            <a:schemeClr val="tx1"/>
                          </a:solidFill>
                          <a:latin typeface="Calibri"/>
                        </a:defRPr>
                      </a:lvl7pPr>
                      <a:lvl8pPr marL="1800125" algn="l" defTabSz="514321" rtl="0" eaLnBrk="1" latinLnBrk="0" hangingPunct="1">
                        <a:defRPr sz="1013" kern="1200">
                          <a:solidFill>
                            <a:schemeClr val="tx1"/>
                          </a:solidFill>
                          <a:latin typeface="Calibri"/>
                        </a:defRPr>
                      </a:lvl8pPr>
                      <a:lvl9pPr marL="2057285" algn="l" defTabSz="514321" rtl="0" eaLnBrk="1" latinLnBrk="0" hangingPunct="1">
                        <a:defRPr sz="1013" kern="1200">
                          <a:solidFill>
                            <a:schemeClr val="tx1"/>
                          </a:solidFill>
                          <a:latin typeface="Calibri"/>
                        </a:defRPr>
                      </a:lvl9pPr>
                    </a:lstStyle>
                    <a:p>
                      <a:pPr marL="288925" marR="0" lvl="0" indent="-190500" algn="ctr" defTabSz="914400" rtl="0" eaLnBrk="0" fontAlgn="base" latinLnBrk="0" hangingPunct="0">
                        <a:lnSpc>
                          <a:spcPct val="100000"/>
                        </a:lnSpc>
                        <a:spcBef>
                          <a:spcPct val="20000"/>
                        </a:spcBef>
                        <a:spcAft>
                          <a:spcPct val="0"/>
                        </a:spcAft>
                        <a:buClr>
                          <a:schemeClr val="tx1"/>
                        </a:buClr>
                        <a:buSzPct val="100000"/>
                        <a:buFont typeface="Wingdings" pitchFamily="2" charset="2"/>
                        <a:buNone/>
                        <a:tabLst/>
                      </a:pPr>
                      <a:r>
                        <a:rPr kumimoji="0" lang="fr-FR" altLang="fr-FR" sz="1200" b="1" i="0" u="none" strike="noStrike" cap="none" normalizeH="0" baseline="0" dirty="0">
                          <a:ln>
                            <a:noFill/>
                          </a:ln>
                          <a:solidFill>
                            <a:schemeClr val="bg1"/>
                          </a:solidFill>
                          <a:effectLst/>
                          <a:latin typeface="+mj-lt"/>
                          <a:cs typeface="Arial" panose="020B0604020202020204" pitchFamily="34" charset="0"/>
                        </a:rPr>
                        <a:t>Mission et forfait déplacement</a:t>
                      </a:r>
                    </a:p>
                  </a:txBody>
                  <a:tcPr marL="41275" marR="41275" marT="19050" marB="19050" anchor="ctr" horzOverflow="overflow">
                    <a:lnL w="12700" cap="flat" cmpd="sng" algn="ctr">
                      <a:solidFill>
                        <a:srgbClr val="EEECE1"/>
                      </a:solidFill>
                      <a:prstDash val="solid"/>
                      <a:round/>
                      <a:headEnd type="none" w="sm" len="sm"/>
                      <a:tailEnd type="none" w="sm" len="sm"/>
                    </a:lnL>
                    <a:lnR w="12700" cap="flat" cmpd="sng" algn="ctr">
                      <a:solidFill>
                        <a:srgbClr val="EEECE1"/>
                      </a:solidFill>
                      <a:prstDash val="solid"/>
                      <a:round/>
                      <a:headEnd type="none" w="sm" len="sm"/>
                      <a:tailEnd type="none" w="sm" len="sm"/>
                    </a:lnR>
                    <a:lnT w="12700" cap="flat" cmpd="sng" algn="ctr">
                      <a:solidFill>
                        <a:srgbClr val="EEECE1"/>
                      </a:solidFill>
                      <a:prstDash val="solid"/>
                      <a:round/>
                      <a:headEnd type="none" w="sm" len="sm"/>
                      <a:tailEnd type="none" w="sm" len="sm"/>
                    </a:lnT>
                    <a:lnB w="12700" cap="flat" cmpd="sng" algn="ctr">
                      <a:solidFill>
                        <a:srgbClr val="EEECE1"/>
                      </a:solidFill>
                      <a:prstDash val="solid"/>
                      <a:round/>
                      <a:headEnd type="none" w="sm" len="sm"/>
                      <a:tailEnd type="none" w="sm" len="sm"/>
                    </a:lnB>
                    <a:lnTlToBr>
                      <a:noFill/>
                    </a:lnTlToBr>
                    <a:lnBlToTr>
                      <a:noFill/>
                    </a:lnBlToTr>
                    <a:solidFill>
                      <a:srgbClr val="44388A"/>
                    </a:solidFill>
                  </a:tcPr>
                </a:tc>
                <a:tc>
                  <a:txBody>
                    <a:bodyPr/>
                    <a:lstStyle>
                      <a:lvl1pPr marL="0" algn="l" defTabSz="514321" rtl="0" eaLnBrk="1" latinLnBrk="0" hangingPunct="1">
                        <a:defRPr sz="1013" kern="1200">
                          <a:solidFill>
                            <a:schemeClr val="tx1"/>
                          </a:solidFill>
                          <a:latin typeface="Calibri"/>
                        </a:defRPr>
                      </a:lvl1pPr>
                      <a:lvl2pPr marL="257160" algn="l" defTabSz="514321" rtl="0" eaLnBrk="1" latinLnBrk="0" hangingPunct="1">
                        <a:defRPr sz="1013" kern="1200">
                          <a:solidFill>
                            <a:schemeClr val="tx1"/>
                          </a:solidFill>
                          <a:latin typeface="Calibri"/>
                        </a:defRPr>
                      </a:lvl2pPr>
                      <a:lvl3pPr marL="514321" algn="l" defTabSz="514321" rtl="0" eaLnBrk="1" latinLnBrk="0" hangingPunct="1">
                        <a:defRPr sz="1013" kern="1200">
                          <a:solidFill>
                            <a:schemeClr val="tx1"/>
                          </a:solidFill>
                          <a:latin typeface="Calibri"/>
                        </a:defRPr>
                      </a:lvl3pPr>
                      <a:lvl4pPr marL="771483" algn="l" defTabSz="514321" rtl="0" eaLnBrk="1" latinLnBrk="0" hangingPunct="1">
                        <a:defRPr sz="1013" kern="1200">
                          <a:solidFill>
                            <a:schemeClr val="tx1"/>
                          </a:solidFill>
                          <a:latin typeface="Calibri"/>
                        </a:defRPr>
                      </a:lvl4pPr>
                      <a:lvl5pPr marL="1028643" algn="l" defTabSz="514321" rtl="0" eaLnBrk="1" latinLnBrk="0" hangingPunct="1">
                        <a:defRPr sz="1013" kern="1200">
                          <a:solidFill>
                            <a:schemeClr val="tx1"/>
                          </a:solidFill>
                          <a:latin typeface="Calibri"/>
                        </a:defRPr>
                      </a:lvl5pPr>
                      <a:lvl6pPr marL="1285803" algn="l" defTabSz="514321" rtl="0" eaLnBrk="1" latinLnBrk="0" hangingPunct="1">
                        <a:defRPr sz="1013" kern="1200">
                          <a:solidFill>
                            <a:schemeClr val="tx1"/>
                          </a:solidFill>
                          <a:latin typeface="Calibri"/>
                        </a:defRPr>
                      </a:lvl6pPr>
                      <a:lvl7pPr marL="1542964" algn="l" defTabSz="514321" rtl="0" eaLnBrk="1" latinLnBrk="0" hangingPunct="1">
                        <a:defRPr sz="1013" kern="1200">
                          <a:solidFill>
                            <a:schemeClr val="tx1"/>
                          </a:solidFill>
                          <a:latin typeface="Calibri"/>
                        </a:defRPr>
                      </a:lvl7pPr>
                      <a:lvl8pPr marL="1800125" algn="l" defTabSz="514321" rtl="0" eaLnBrk="1" latinLnBrk="0" hangingPunct="1">
                        <a:defRPr sz="1013" kern="1200">
                          <a:solidFill>
                            <a:schemeClr val="tx1"/>
                          </a:solidFill>
                          <a:latin typeface="Calibri"/>
                        </a:defRPr>
                      </a:lvl8pPr>
                      <a:lvl9pPr marL="2057285" algn="l" defTabSz="514321" rtl="0" eaLnBrk="1" latinLnBrk="0" hangingPunct="1">
                        <a:defRPr sz="1013" kern="1200">
                          <a:solidFill>
                            <a:schemeClr val="tx1"/>
                          </a:solidFill>
                          <a:latin typeface="Calibri"/>
                        </a:defRPr>
                      </a:lvl9pPr>
                    </a:lstStyle>
                    <a:p>
                      <a:pPr marL="23813" marR="0" lvl="0" indent="-23813" algn="ctr" defTabSz="914400" rtl="0" eaLnBrk="0" fontAlgn="base" latinLnBrk="0" hangingPunct="0">
                        <a:lnSpc>
                          <a:spcPct val="100000"/>
                        </a:lnSpc>
                        <a:spcBef>
                          <a:spcPct val="20000"/>
                        </a:spcBef>
                        <a:spcAft>
                          <a:spcPct val="0"/>
                        </a:spcAft>
                        <a:buClr>
                          <a:schemeClr val="tx1"/>
                        </a:buClr>
                        <a:buSzPct val="100000"/>
                        <a:buFont typeface="Wingdings" pitchFamily="2" charset="2"/>
                        <a:buNone/>
                        <a:tabLst/>
                      </a:pPr>
                      <a:r>
                        <a:rPr kumimoji="0" lang="fr-FR" altLang="fr-FR" sz="1200" b="1" i="0" u="none" strike="noStrike" cap="none" normalizeH="0" baseline="0" dirty="0">
                          <a:ln>
                            <a:noFill/>
                          </a:ln>
                          <a:solidFill>
                            <a:schemeClr val="bg1"/>
                          </a:solidFill>
                          <a:effectLst/>
                          <a:latin typeface="+mj-lt"/>
                          <a:cs typeface="Arial" panose="020B0604020202020204" pitchFamily="34" charset="0"/>
                        </a:rPr>
                        <a:t>Montant (HT)</a:t>
                      </a:r>
                    </a:p>
                  </a:txBody>
                  <a:tcPr marL="41275" marR="41275" marT="19050" marB="19050" anchor="ctr" horzOverflow="overflow">
                    <a:lnL w="12700" cap="flat" cmpd="sng" algn="ctr">
                      <a:solidFill>
                        <a:srgbClr val="EEECE1"/>
                      </a:solidFill>
                      <a:prstDash val="solid"/>
                      <a:round/>
                      <a:headEnd type="none" w="sm" len="sm"/>
                      <a:tailEnd type="none" w="sm" len="sm"/>
                    </a:lnL>
                    <a:lnR w="12700" cap="flat" cmpd="sng" algn="ctr">
                      <a:solidFill>
                        <a:srgbClr val="EEECE1"/>
                      </a:solidFill>
                      <a:prstDash val="solid"/>
                      <a:round/>
                      <a:headEnd type="none" w="sm" len="sm"/>
                      <a:tailEnd type="none" w="sm" len="sm"/>
                    </a:lnR>
                    <a:lnT w="12700" cap="flat" cmpd="sng" algn="ctr">
                      <a:solidFill>
                        <a:srgbClr val="EEECE1"/>
                      </a:solidFill>
                      <a:prstDash val="solid"/>
                      <a:round/>
                      <a:headEnd type="none" w="sm" len="sm"/>
                      <a:tailEnd type="none" w="sm" len="sm"/>
                    </a:lnT>
                    <a:lnB w="12700" cap="flat" cmpd="sng" algn="ctr">
                      <a:solidFill>
                        <a:srgbClr val="EEECE1"/>
                      </a:solidFill>
                      <a:prstDash val="solid"/>
                      <a:round/>
                      <a:headEnd type="none" w="sm" len="sm"/>
                      <a:tailEnd type="none" w="sm" len="sm"/>
                    </a:lnB>
                    <a:lnTlToBr>
                      <a:noFill/>
                    </a:lnTlToBr>
                    <a:lnBlToTr>
                      <a:noFill/>
                    </a:lnBlToTr>
                    <a:solidFill>
                      <a:srgbClr val="44388A"/>
                    </a:solidFill>
                  </a:tcPr>
                </a:tc>
                <a:extLst>
                  <a:ext uri="{0D108BD9-81ED-4DB2-BD59-A6C34878D82A}">
                    <a16:rowId xmlns:a16="http://schemas.microsoft.com/office/drawing/2014/main" val="10000"/>
                  </a:ext>
                </a:extLst>
              </a:tr>
              <a:tr h="26318">
                <a:tc>
                  <a:txBody>
                    <a:bodyPr/>
                    <a:lstStyle>
                      <a:lvl1pPr marL="0" algn="l" defTabSz="514321" rtl="0" eaLnBrk="1" latinLnBrk="0" hangingPunct="1">
                        <a:defRPr sz="1013" kern="1200">
                          <a:solidFill>
                            <a:schemeClr val="tx1"/>
                          </a:solidFill>
                          <a:latin typeface="Calibri"/>
                        </a:defRPr>
                      </a:lvl1pPr>
                      <a:lvl2pPr marL="257160" algn="l" defTabSz="514321" rtl="0" eaLnBrk="1" latinLnBrk="0" hangingPunct="1">
                        <a:defRPr sz="1013" kern="1200">
                          <a:solidFill>
                            <a:schemeClr val="tx1"/>
                          </a:solidFill>
                          <a:latin typeface="Calibri"/>
                        </a:defRPr>
                      </a:lvl2pPr>
                      <a:lvl3pPr marL="514321" algn="l" defTabSz="514321" rtl="0" eaLnBrk="1" latinLnBrk="0" hangingPunct="1">
                        <a:defRPr sz="1013" kern="1200">
                          <a:solidFill>
                            <a:schemeClr val="tx1"/>
                          </a:solidFill>
                          <a:latin typeface="Calibri"/>
                        </a:defRPr>
                      </a:lvl3pPr>
                      <a:lvl4pPr marL="771483" algn="l" defTabSz="514321" rtl="0" eaLnBrk="1" latinLnBrk="0" hangingPunct="1">
                        <a:defRPr sz="1013" kern="1200">
                          <a:solidFill>
                            <a:schemeClr val="tx1"/>
                          </a:solidFill>
                          <a:latin typeface="Calibri"/>
                        </a:defRPr>
                      </a:lvl4pPr>
                      <a:lvl5pPr marL="1028643" algn="l" defTabSz="514321" rtl="0" eaLnBrk="1" latinLnBrk="0" hangingPunct="1">
                        <a:defRPr sz="1013" kern="1200">
                          <a:solidFill>
                            <a:schemeClr val="tx1"/>
                          </a:solidFill>
                          <a:latin typeface="Calibri"/>
                        </a:defRPr>
                      </a:lvl5pPr>
                      <a:lvl6pPr marL="1285803" algn="l" defTabSz="514321" rtl="0" eaLnBrk="1" latinLnBrk="0" hangingPunct="1">
                        <a:defRPr sz="1013" kern="1200">
                          <a:solidFill>
                            <a:schemeClr val="tx1"/>
                          </a:solidFill>
                          <a:latin typeface="Calibri"/>
                        </a:defRPr>
                      </a:lvl6pPr>
                      <a:lvl7pPr marL="1542964" algn="l" defTabSz="514321" rtl="0" eaLnBrk="1" latinLnBrk="0" hangingPunct="1">
                        <a:defRPr sz="1013" kern="1200">
                          <a:solidFill>
                            <a:schemeClr val="tx1"/>
                          </a:solidFill>
                          <a:latin typeface="Calibri"/>
                        </a:defRPr>
                      </a:lvl7pPr>
                      <a:lvl8pPr marL="1800125" algn="l" defTabSz="514321" rtl="0" eaLnBrk="1" latinLnBrk="0" hangingPunct="1">
                        <a:defRPr sz="1013" kern="1200">
                          <a:solidFill>
                            <a:schemeClr val="tx1"/>
                          </a:solidFill>
                          <a:latin typeface="Calibri"/>
                        </a:defRPr>
                      </a:lvl8pPr>
                      <a:lvl9pPr marL="2057285" algn="l" defTabSz="514321" rtl="0" eaLnBrk="1" latinLnBrk="0" hangingPunct="1">
                        <a:defRPr sz="1013" kern="1200">
                          <a:solidFill>
                            <a:schemeClr val="tx1"/>
                          </a:solidFill>
                          <a:latin typeface="Calibri"/>
                        </a:defRPr>
                      </a:lvl9pPr>
                    </a:lstStyle>
                    <a:p>
                      <a:pPr marL="288925" marR="0" lvl="0" indent="-190500" algn="l" defTabSz="914400" rtl="0" eaLnBrk="0" fontAlgn="base" latinLnBrk="0" hangingPunct="0">
                        <a:lnSpc>
                          <a:spcPct val="100000"/>
                        </a:lnSpc>
                        <a:spcBef>
                          <a:spcPct val="0"/>
                        </a:spcBef>
                        <a:spcAft>
                          <a:spcPct val="0"/>
                        </a:spcAft>
                        <a:buClr>
                          <a:schemeClr val="tx1"/>
                        </a:buClr>
                        <a:buSzPct val="100000"/>
                        <a:buFont typeface="Wingdings" pitchFamily="2" charset="2"/>
                        <a:buChar char="§"/>
                        <a:tabLst/>
                      </a:pPr>
                      <a:endParaRPr kumimoji="0" lang="fr-FR" altLang="fr-FR" sz="600" b="0" i="0" u="none" strike="noStrike" cap="none" normalizeH="0" baseline="0" dirty="0">
                        <a:ln>
                          <a:noFill/>
                        </a:ln>
                        <a:solidFill>
                          <a:schemeClr val="tx1"/>
                        </a:solidFill>
                        <a:effectLst/>
                        <a:latin typeface="+mj-lt"/>
                        <a:cs typeface="Arial" panose="020B0604020202020204" pitchFamily="34" charset="0"/>
                      </a:endParaRPr>
                    </a:p>
                  </a:txBody>
                  <a:tcPr marL="41275" marR="41275" marT="0" marB="0" anchor="ctr" horzOverflow="overflow">
                    <a:lnL cap="flat">
                      <a:noFill/>
                    </a:lnL>
                    <a:lnR>
                      <a:noFill/>
                    </a:lnR>
                    <a:lnT w="12700" cap="flat" cmpd="sng" algn="ctr">
                      <a:solidFill>
                        <a:srgbClr val="EEECE1"/>
                      </a:solidFill>
                      <a:prstDash val="solid"/>
                      <a:round/>
                      <a:headEnd type="none" w="sm" len="sm"/>
                      <a:tailEnd type="none" w="sm" len="sm"/>
                    </a:lnT>
                    <a:lnB w="12700" cap="flat" cmpd="sng" algn="ctr">
                      <a:solidFill>
                        <a:schemeClr val="tx1"/>
                      </a:solidFill>
                      <a:prstDash val="solid"/>
                      <a:round/>
                      <a:headEnd type="none" w="med" len="med"/>
                      <a:tailEnd type="none" w="med" len="med"/>
                    </a:lnB>
                    <a:lnTlToBr>
                      <a:noFill/>
                    </a:lnTlToBr>
                    <a:lnBlToTr>
                      <a:noFill/>
                    </a:lnBlToTr>
                    <a:solidFill>
                      <a:sysClr val="window" lastClr="FFFFFF"/>
                    </a:solidFill>
                  </a:tcPr>
                </a:tc>
                <a:tc>
                  <a:txBody>
                    <a:bodyPr/>
                    <a:lstStyle>
                      <a:lvl1pPr marL="0" algn="l" defTabSz="514321" rtl="0" eaLnBrk="1" latinLnBrk="0" hangingPunct="1">
                        <a:defRPr sz="1013" kern="1200">
                          <a:solidFill>
                            <a:schemeClr val="tx1"/>
                          </a:solidFill>
                          <a:latin typeface="Calibri"/>
                        </a:defRPr>
                      </a:lvl1pPr>
                      <a:lvl2pPr marL="257160" algn="l" defTabSz="514321" rtl="0" eaLnBrk="1" latinLnBrk="0" hangingPunct="1">
                        <a:defRPr sz="1013" kern="1200">
                          <a:solidFill>
                            <a:schemeClr val="tx1"/>
                          </a:solidFill>
                          <a:latin typeface="Calibri"/>
                        </a:defRPr>
                      </a:lvl2pPr>
                      <a:lvl3pPr marL="514321" algn="l" defTabSz="514321" rtl="0" eaLnBrk="1" latinLnBrk="0" hangingPunct="1">
                        <a:defRPr sz="1013" kern="1200">
                          <a:solidFill>
                            <a:schemeClr val="tx1"/>
                          </a:solidFill>
                          <a:latin typeface="Calibri"/>
                        </a:defRPr>
                      </a:lvl3pPr>
                      <a:lvl4pPr marL="771483" algn="l" defTabSz="514321" rtl="0" eaLnBrk="1" latinLnBrk="0" hangingPunct="1">
                        <a:defRPr sz="1013" kern="1200">
                          <a:solidFill>
                            <a:schemeClr val="tx1"/>
                          </a:solidFill>
                          <a:latin typeface="Calibri"/>
                        </a:defRPr>
                      </a:lvl4pPr>
                      <a:lvl5pPr marL="1028643" algn="l" defTabSz="514321" rtl="0" eaLnBrk="1" latinLnBrk="0" hangingPunct="1">
                        <a:defRPr sz="1013" kern="1200">
                          <a:solidFill>
                            <a:schemeClr val="tx1"/>
                          </a:solidFill>
                          <a:latin typeface="Calibri"/>
                        </a:defRPr>
                      </a:lvl5pPr>
                      <a:lvl6pPr marL="1285803" algn="l" defTabSz="514321" rtl="0" eaLnBrk="1" latinLnBrk="0" hangingPunct="1">
                        <a:defRPr sz="1013" kern="1200">
                          <a:solidFill>
                            <a:schemeClr val="tx1"/>
                          </a:solidFill>
                          <a:latin typeface="Calibri"/>
                        </a:defRPr>
                      </a:lvl6pPr>
                      <a:lvl7pPr marL="1542964" algn="l" defTabSz="514321" rtl="0" eaLnBrk="1" latinLnBrk="0" hangingPunct="1">
                        <a:defRPr sz="1013" kern="1200">
                          <a:solidFill>
                            <a:schemeClr val="tx1"/>
                          </a:solidFill>
                          <a:latin typeface="Calibri"/>
                        </a:defRPr>
                      </a:lvl7pPr>
                      <a:lvl8pPr marL="1800125" algn="l" defTabSz="514321" rtl="0" eaLnBrk="1" latinLnBrk="0" hangingPunct="1">
                        <a:defRPr sz="1013" kern="1200">
                          <a:solidFill>
                            <a:schemeClr val="tx1"/>
                          </a:solidFill>
                          <a:latin typeface="Calibri"/>
                        </a:defRPr>
                      </a:lvl8pPr>
                      <a:lvl9pPr marL="2057285" algn="l" defTabSz="514321" rtl="0" eaLnBrk="1" latinLnBrk="0" hangingPunct="1">
                        <a:defRPr sz="1013" kern="1200">
                          <a:solidFill>
                            <a:schemeClr val="tx1"/>
                          </a:solidFill>
                          <a:latin typeface="Calibri"/>
                        </a:defRPr>
                      </a:lvl9pPr>
                    </a:lstStyle>
                    <a:p>
                      <a:pPr marL="288925" marR="0" lvl="0" indent="-190500" algn="l" defTabSz="914400" rtl="0" eaLnBrk="0" fontAlgn="base" latinLnBrk="0" hangingPunct="0">
                        <a:lnSpc>
                          <a:spcPct val="100000"/>
                        </a:lnSpc>
                        <a:spcBef>
                          <a:spcPct val="0"/>
                        </a:spcBef>
                        <a:spcAft>
                          <a:spcPct val="0"/>
                        </a:spcAft>
                        <a:buClr>
                          <a:schemeClr val="tx1"/>
                        </a:buClr>
                        <a:buSzPct val="100000"/>
                        <a:buFont typeface="Wingdings" pitchFamily="2" charset="2"/>
                        <a:buChar char="§"/>
                        <a:tabLst/>
                      </a:pPr>
                      <a:endParaRPr kumimoji="0" lang="fr-FR" altLang="fr-FR" sz="600" b="0" i="0" u="none" strike="noStrike" cap="none" normalizeH="0" baseline="0" dirty="0">
                        <a:ln>
                          <a:noFill/>
                        </a:ln>
                        <a:solidFill>
                          <a:schemeClr val="tx1"/>
                        </a:solidFill>
                        <a:effectLst/>
                        <a:latin typeface="+mj-lt"/>
                        <a:cs typeface="Arial" panose="020B0604020202020204" pitchFamily="34" charset="0"/>
                      </a:endParaRPr>
                    </a:p>
                  </a:txBody>
                  <a:tcPr marL="41275" marR="41275" marT="0" marB="0" anchor="ctr" horzOverflow="overflow">
                    <a:lnL>
                      <a:noFill/>
                    </a:lnL>
                    <a:lnR cap="flat">
                      <a:noFill/>
                    </a:lnR>
                    <a:lnT w="12700" cap="flat" cmpd="sng" algn="ctr">
                      <a:solidFill>
                        <a:srgbClr val="EEECE1"/>
                      </a:solidFill>
                      <a:prstDash val="solid"/>
                      <a:round/>
                      <a:headEnd type="none" w="sm" len="sm"/>
                      <a:tailEnd type="none" w="sm" len="sm"/>
                    </a:lnT>
                    <a:lnB w="12700" cap="flat" cmpd="sng" algn="ctr">
                      <a:solidFill>
                        <a:schemeClr val="tx1"/>
                      </a:solidFill>
                      <a:prstDash val="solid"/>
                      <a:round/>
                      <a:headEnd type="none" w="med" len="med"/>
                      <a:tailEnd type="none" w="med" len="med"/>
                    </a:lnB>
                    <a:lnTlToBr>
                      <a:noFill/>
                    </a:lnTlToBr>
                    <a:lnBlToTr>
                      <a:noFill/>
                    </a:lnBlToTr>
                    <a:solidFill>
                      <a:sysClr val="window" lastClr="FFFFFF"/>
                    </a:solidFill>
                  </a:tcPr>
                </a:tc>
                <a:extLst>
                  <a:ext uri="{0D108BD9-81ED-4DB2-BD59-A6C34878D82A}">
                    <a16:rowId xmlns:a16="http://schemas.microsoft.com/office/drawing/2014/main" val="10001"/>
                  </a:ext>
                </a:extLst>
              </a:tr>
              <a:tr h="379978">
                <a:tc>
                  <a:txBody>
                    <a:bodyPr/>
                    <a:lstStyle/>
                    <a:p>
                      <a:pPr marL="288925" marR="0" lvl="0" indent="-190500" algn="ctr" defTabSz="914400" rtl="0" eaLnBrk="0" fontAlgn="base" latinLnBrk="0" hangingPunct="0">
                        <a:lnSpc>
                          <a:spcPct val="100000"/>
                        </a:lnSpc>
                        <a:spcBef>
                          <a:spcPct val="20000"/>
                        </a:spcBef>
                        <a:spcAft>
                          <a:spcPct val="0"/>
                        </a:spcAft>
                        <a:buClr>
                          <a:schemeClr val="tx1"/>
                        </a:buClr>
                        <a:buSzPct val="100000"/>
                        <a:buFont typeface="Wingdings" pitchFamily="2" charset="2"/>
                        <a:buNone/>
                        <a:tabLst/>
                        <a:defRPr/>
                      </a:pPr>
                      <a:r>
                        <a:rPr kumimoji="0" lang="fr-FR" altLang="fr-FR" sz="1200" b="0" i="0" u="none" strike="noStrike" cap="none" normalizeH="0" baseline="0" dirty="0">
                          <a:ln>
                            <a:noFill/>
                          </a:ln>
                          <a:solidFill>
                            <a:schemeClr val="tx1">
                              <a:lumMod val="75000"/>
                              <a:lumOff val="25000"/>
                            </a:schemeClr>
                          </a:solidFill>
                          <a:effectLst/>
                          <a:latin typeface="+mj-lt"/>
                          <a:ea typeface="Tahoma" panose="020B0604030504040204" pitchFamily="34" charset="0"/>
                          <a:cs typeface="Arial" panose="020B0604020202020204" pitchFamily="34" charset="0"/>
                        </a:rPr>
                        <a:t>Préparation, animation, restitution du séminaire CODIR (après remise de 7%)</a:t>
                      </a:r>
                    </a:p>
                  </a:txBody>
                  <a:tcPr marL="41275" marR="41275" marT="19050" marB="190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ysClr val="window" lastClr="FFFFFF"/>
                    </a:solidFill>
                  </a:tcPr>
                </a:tc>
                <a:tc>
                  <a:txBody>
                    <a:bodyPr/>
                    <a:lstStyle/>
                    <a:p>
                      <a:pPr algn="ctr" rtl="0" fontAlgn="ctr"/>
                      <a:r>
                        <a:rPr lang="fr-FR" sz="1200" b="0" i="0" u="none" strike="noStrike" baseline="0" dirty="0">
                          <a:solidFill>
                            <a:srgbClr val="404040"/>
                          </a:solidFill>
                          <a:effectLst/>
                          <a:latin typeface="+mj-lt"/>
                          <a:cs typeface="Arial" panose="020B0604020202020204" pitchFamily="34" charset="0"/>
                        </a:rPr>
                        <a:t>35 000 €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ysClr val="window" lastClr="FFFFFF"/>
                    </a:solidFill>
                  </a:tcPr>
                </a:tc>
                <a:extLst>
                  <a:ext uri="{0D108BD9-81ED-4DB2-BD59-A6C34878D82A}">
                    <a16:rowId xmlns:a16="http://schemas.microsoft.com/office/drawing/2014/main" val="10003"/>
                  </a:ext>
                </a:extLst>
              </a:tr>
              <a:tr h="379978">
                <a:tc>
                  <a:txBody>
                    <a:bodyPr/>
                    <a:lstStyle/>
                    <a:p>
                      <a:pPr marL="288925" marR="0" lvl="0" indent="-190500" algn="ctr" defTabSz="914400" rtl="0" eaLnBrk="0" fontAlgn="base" latinLnBrk="0" hangingPunct="0">
                        <a:lnSpc>
                          <a:spcPct val="100000"/>
                        </a:lnSpc>
                        <a:spcBef>
                          <a:spcPct val="20000"/>
                        </a:spcBef>
                        <a:spcAft>
                          <a:spcPct val="0"/>
                        </a:spcAft>
                        <a:buClr>
                          <a:schemeClr val="tx1"/>
                        </a:buClr>
                        <a:buSzPct val="100000"/>
                        <a:buFont typeface="Wingdings" pitchFamily="2" charset="2"/>
                        <a:buNone/>
                        <a:tabLst/>
                        <a:defRPr/>
                      </a:pPr>
                      <a:r>
                        <a:rPr kumimoji="0" lang="fr-FR" altLang="fr-FR" sz="1200" b="0" i="0" u="none" strike="noStrike" cap="none" normalizeH="0" baseline="0" dirty="0">
                          <a:ln>
                            <a:noFill/>
                          </a:ln>
                          <a:solidFill>
                            <a:schemeClr val="tx1">
                              <a:lumMod val="75000"/>
                              <a:lumOff val="25000"/>
                            </a:schemeClr>
                          </a:solidFill>
                          <a:effectLst/>
                          <a:latin typeface="+mj-lt"/>
                          <a:ea typeface="Tahoma" panose="020B0604030504040204" pitchFamily="34" charset="0"/>
                          <a:cs typeface="Arial" panose="020B0604020202020204" pitchFamily="34" charset="0"/>
                        </a:rPr>
                        <a:t>Forfait déplacement</a:t>
                      </a:r>
                    </a:p>
                  </a:txBody>
                  <a:tcPr marL="41275" marR="41275" marT="19050" marB="190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ysClr val="window" lastClr="FFFFFF"/>
                    </a:solidFill>
                  </a:tcPr>
                </a:tc>
                <a:tc>
                  <a:txBody>
                    <a:bodyPr/>
                    <a:lstStyle/>
                    <a:p>
                      <a:pPr algn="ctr" rtl="0" fontAlgn="ctr"/>
                      <a:r>
                        <a:rPr lang="fr-FR" sz="1200" b="0" i="0" u="none" strike="noStrike" baseline="0" dirty="0">
                          <a:solidFill>
                            <a:srgbClr val="404040"/>
                          </a:solidFill>
                          <a:effectLst/>
                          <a:latin typeface="+mj-lt"/>
                          <a:cs typeface="Arial" panose="020B0604020202020204" pitchFamily="34" charset="0"/>
                        </a:rPr>
                        <a:t>700 €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ysClr val="window" lastClr="FFFFFF"/>
                    </a:solidFill>
                  </a:tcPr>
                </a:tc>
                <a:extLst>
                  <a:ext uri="{0D108BD9-81ED-4DB2-BD59-A6C34878D82A}">
                    <a16:rowId xmlns:a16="http://schemas.microsoft.com/office/drawing/2014/main" val="174710221"/>
                  </a:ext>
                </a:extLst>
              </a:tr>
              <a:tr h="379978">
                <a:tc>
                  <a:txBody>
                    <a:bodyPr/>
                    <a:lstStyle/>
                    <a:p>
                      <a:pPr marL="288925" marR="0" lvl="0" indent="-190500" algn="ctr" defTabSz="914400" rtl="0" eaLnBrk="0" fontAlgn="base" latinLnBrk="0" hangingPunct="0">
                        <a:lnSpc>
                          <a:spcPct val="100000"/>
                        </a:lnSpc>
                        <a:spcBef>
                          <a:spcPct val="20000"/>
                        </a:spcBef>
                        <a:spcAft>
                          <a:spcPct val="0"/>
                        </a:spcAft>
                        <a:buClr>
                          <a:schemeClr val="tx1"/>
                        </a:buClr>
                        <a:buSzPct val="100000"/>
                        <a:buFont typeface="Wingdings" pitchFamily="2" charset="2"/>
                        <a:buNone/>
                        <a:tabLst/>
                        <a:defRPr/>
                      </a:pPr>
                      <a:r>
                        <a:rPr kumimoji="0" lang="fr-FR" altLang="fr-FR" sz="1200" b="1" i="0" u="none" strike="noStrike" cap="none" normalizeH="0" baseline="0" dirty="0">
                          <a:ln>
                            <a:noFill/>
                          </a:ln>
                          <a:solidFill>
                            <a:srgbClr val="44388A"/>
                          </a:solidFill>
                          <a:effectLst/>
                          <a:latin typeface="+mj-lt"/>
                          <a:ea typeface="Tahoma" panose="020B0604030504040204" pitchFamily="34" charset="0"/>
                          <a:cs typeface="Arial" panose="020B0604020202020204" pitchFamily="34" charset="0"/>
                        </a:rPr>
                        <a:t>TOTAL</a:t>
                      </a:r>
                    </a:p>
                  </a:txBody>
                  <a:tcPr marL="41275" marR="41275" marT="19050" marB="1905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1EE"/>
                    </a:solidFill>
                  </a:tcPr>
                </a:tc>
                <a:tc>
                  <a:txBody>
                    <a:bodyPr/>
                    <a:lstStyle/>
                    <a:p>
                      <a:pPr algn="ctr" rtl="0" fontAlgn="ctr"/>
                      <a:r>
                        <a:rPr lang="fr-FR" sz="1200" b="1" i="0" u="none" strike="noStrike" baseline="0" dirty="0">
                          <a:solidFill>
                            <a:srgbClr val="44388A"/>
                          </a:solidFill>
                          <a:effectLst/>
                          <a:latin typeface="+mj-lt"/>
                          <a:cs typeface="Arial" panose="020B0604020202020204" pitchFamily="34" charset="0"/>
                        </a:rPr>
                        <a:t>35 700 €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1EE"/>
                    </a:solidFill>
                  </a:tcPr>
                </a:tc>
                <a:extLst>
                  <a:ext uri="{0D108BD9-81ED-4DB2-BD59-A6C34878D82A}">
                    <a16:rowId xmlns:a16="http://schemas.microsoft.com/office/drawing/2014/main" val="895908466"/>
                  </a:ext>
                </a:extLst>
              </a:tr>
            </a:tbl>
          </a:graphicData>
        </a:graphic>
      </p:graphicFrame>
    </p:spTree>
    <p:extLst>
      <p:ext uri="{BB962C8B-B14F-4D97-AF65-F5344CB8AC3E}">
        <p14:creationId xmlns:p14="http://schemas.microsoft.com/office/powerpoint/2010/main" val="23891609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A757A6-6D72-4083-DE50-CD37526EB382}"/>
              </a:ext>
            </a:extLst>
          </p:cNvPr>
          <p:cNvSpPr>
            <a:spLocks noGrp="1"/>
          </p:cNvSpPr>
          <p:nvPr>
            <p:ph type="title"/>
          </p:nvPr>
        </p:nvSpPr>
        <p:spPr/>
        <p:txBody>
          <a:bodyPr/>
          <a:lstStyle/>
          <a:p>
            <a:r>
              <a:rPr lang="fr-FR" dirty="0"/>
              <a:t>7. Annexe - Ordre du jour potentiel</a:t>
            </a:r>
          </a:p>
        </p:txBody>
      </p:sp>
      <p:sp>
        <p:nvSpPr>
          <p:cNvPr id="128" name="Rectangle 127">
            <a:extLst>
              <a:ext uri="{FF2B5EF4-FFF2-40B4-BE49-F238E27FC236}">
                <a16:creationId xmlns:a16="http://schemas.microsoft.com/office/drawing/2014/main" id="{0F25AC3E-4AE1-411E-8DBF-D2F19C72D2F8}"/>
              </a:ext>
            </a:extLst>
          </p:cNvPr>
          <p:cNvSpPr/>
          <p:nvPr/>
        </p:nvSpPr>
        <p:spPr>
          <a:xfrm>
            <a:off x="721784" y="4571885"/>
            <a:ext cx="5199435" cy="3033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6000" tIns="96000" rIns="96000" bIns="96000" rtlCol="0" anchor="t"/>
          <a:lstStyle/>
          <a:p>
            <a:pPr algn="l"/>
            <a:endParaRPr lang="fr-FR" sz="1100" dirty="0" err="1">
              <a:latin typeface="+mj-lt"/>
            </a:endParaRPr>
          </a:p>
        </p:txBody>
      </p:sp>
      <p:sp>
        <p:nvSpPr>
          <p:cNvPr id="129" name="Rectangle 128">
            <a:extLst>
              <a:ext uri="{FF2B5EF4-FFF2-40B4-BE49-F238E27FC236}">
                <a16:creationId xmlns:a16="http://schemas.microsoft.com/office/drawing/2014/main" id="{7B7197BF-7391-4937-8B74-89FA500C7485}"/>
              </a:ext>
            </a:extLst>
          </p:cNvPr>
          <p:cNvSpPr/>
          <p:nvPr/>
        </p:nvSpPr>
        <p:spPr>
          <a:xfrm>
            <a:off x="721785" y="1444497"/>
            <a:ext cx="10752665" cy="771016"/>
          </a:xfrm>
          <a:prstGeom prst="rect">
            <a:avLst/>
          </a:prstGeom>
          <a:solidFill>
            <a:srgbClr val="E3E1EE"/>
          </a:solidFill>
          <a:ln w="28575">
            <a:solidFill>
              <a:srgbClr val="E3E1EE"/>
            </a:solidFill>
          </a:ln>
        </p:spPr>
        <p:style>
          <a:lnRef idx="2">
            <a:schemeClr val="accent1">
              <a:shade val="50000"/>
            </a:schemeClr>
          </a:lnRef>
          <a:fillRef idx="1">
            <a:schemeClr val="accent1"/>
          </a:fillRef>
          <a:effectRef idx="0">
            <a:schemeClr val="accent1"/>
          </a:effectRef>
          <a:fontRef idx="minor">
            <a:schemeClr val="lt1"/>
          </a:fontRef>
        </p:style>
        <p:txBody>
          <a:bodyPr lIns="96000" tIns="96000" rIns="96000" bIns="96000" rtlCol="0" anchor="t"/>
          <a:lstStyle/>
          <a:p>
            <a:pPr algn="l"/>
            <a:endParaRPr lang="fr-FR" sz="1100" dirty="0" err="1">
              <a:latin typeface="+mj-lt"/>
            </a:endParaRPr>
          </a:p>
        </p:txBody>
      </p:sp>
      <p:sp>
        <p:nvSpPr>
          <p:cNvPr id="130" name="Espace réservé du contenu 5">
            <a:extLst>
              <a:ext uri="{FF2B5EF4-FFF2-40B4-BE49-F238E27FC236}">
                <a16:creationId xmlns:a16="http://schemas.microsoft.com/office/drawing/2014/main" id="{4CB80113-31C9-409D-B404-0A26FF1E6F8F}"/>
              </a:ext>
            </a:extLst>
          </p:cNvPr>
          <p:cNvSpPr txBox="1">
            <a:spLocks/>
          </p:cNvSpPr>
          <p:nvPr/>
        </p:nvSpPr>
        <p:spPr>
          <a:xfrm>
            <a:off x="719672" y="1444497"/>
            <a:ext cx="4614329" cy="771016"/>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9525" marR="0" lvl="0" indent="0" algn="l" rtl="0" eaLnBrk="1" hangingPunct="1">
              <a:lnSpc>
                <a:spcPct val="100000"/>
              </a:lnSpc>
              <a:spcBef>
                <a:spcPts val="0"/>
              </a:spcBef>
              <a:spcAft>
                <a:spcPts val="0"/>
              </a:spcAft>
              <a:buClr>
                <a:schemeClr val="bg2"/>
              </a:buClr>
              <a:buSzPts val="1400"/>
              <a:buFont typeface="Montserrat"/>
              <a:buNone/>
              <a:tabLst/>
              <a:defRPr sz="1600" b="0" i="0" u="none" strike="noStrike" cap="none">
                <a:solidFill>
                  <a:srgbClr val="000000"/>
                </a:solidFill>
                <a:latin typeface="Montserrat" panose="00000500000000000000" pitchFamily="2" charset="0"/>
                <a:ea typeface="Montserrat" panose="00000500000000000000" pitchFamily="2" charset="0"/>
                <a:cs typeface="Arial" panose="020B0604020202020204" pitchFamily="34" charset="0"/>
                <a:sym typeface="Montserrat"/>
              </a:defRPr>
            </a:lvl1pPr>
            <a:lvl2pPr marL="1219170" marR="0" lvl="1" indent="-423323" algn="l" rtl="0" eaLnBrk="1" hangingPunct="1">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eaLnBrk="1" hangingPunct="1">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eaLnBrk="1" hangingPunct="1">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eaLnBrk="1" hangingPunct="1">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eaLnBrk="1" hangingPunct="1">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eaLnBrk="1" hangingPunct="1">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eaLnBrk="1" hangingPunct="1">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eaLnBrk="1" hangingPunct="1">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pPr fontAlgn="base">
              <a:lnSpc>
                <a:spcPts val="1333"/>
              </a:lnSpc>
              <a:spcAft>
                <a:spcPts val="400"/>
              </a:spcAft>
            </a:pPr>
            <a:r>
              <a:rPr lang="fr-FR" sz="1100" dirty="0">
                <a:latin typeface="+mj-lt"/>
              </a:rPr>
              <a:t>Le besoin de la définition d’une gouvernance cohérente entre la DG, les axes et le programme</a:t>
            </a:r>
          </a:p>
        </p:txBody>
      </p:sp>
      <p:sp>
        <p:nvSpPr>
          <p:cNvPr id="131" name="ZoneTexte 130">
            <a:extLst>
              <a:ext uri="{FF2B5EF4-FFF2-40B4-BE49-F238E27FC236}">
                <a16:creationId xmlns:a16="http://schemas.microsoft.com/office/drawing/2014/main" id="{1499C761-04A3-46E0-8EA7-34E6EDD0850A}"/>
              </a:ext>
            </a:extLst>
          </p:cNvPr>
          <p:cNvSpPr txBox="1"/>
          <p:nvPr/>
        </p:nvSpPr>
        <p:spPr>
          <a:xfrm>
            <a:off x="704852" y="1049655"/>
            <a:ext cx="3162610" cy="366190"/>
          </a:xfrm>
          <a:prstGeom prst="rect">
            <a:avLst/>
          </a:prstGeom>
          <a:noFill/>
        </p:spPr>
        <p:txBody>
          <a:bodyPr wrap="square" lIns="0" tIns="0" rIns="0" bIns="0">
            <a:spAutoFit/>
          </a:bodyPr>
          <a:lstStyle/>
          <a:p>
            <a:pPr defTabSz="730671">
              <a:lnSpc>
                <a:spcPts val="3200"/>
              </a:lnSpc>
              <a:defRPr/>
            </a:pPr>
            <a:r>
              <a:rPr lang="fr-FR" sz="2000" b="1" cap="small" dirty="0">
                <a:solidFill>
                  <a:srgbClr val="E3E1EE"/>
                </a:solidFill>
                <a:latin typeface="+mj-lt"/>
                <a:ea typeface="ＭＳ Ｐゴシック" charset="-128"/>
                <a:cs typeface="Tahoma"/>
              </a:rPr>
              <a:t>Le cadrage</a:t>
            </a:r>
          </a:p>
        </p:txBody>
      </p:sp>
      <p:sp>
        <p:nvSpPr>
          <p:cNvPr id="132" name="Flèche : chevron 131">
            <a:extLst>
              <a:ext uri="{FF2B5EF4-FFF2-40B4-BE49-F238E27FC236}">
                <a16:creationId xmlns:a16="http://schemas.microsoft.com/office/drawing/2014/main" id="{D093325C-23AA-4C58-8E7A-D55D06EB1BE6}"/>
              </a:ext>
            </a:extLst>
          </p:cNvPr>
          <p:cNvSpPr/>
          <p:nvPr/>
        </p:nvSpPr>
        <p:spPr>
          <a:xfrm>
            <a:off x="5921220" y="1548031"/>
            <a:ext cx="379200" cy="572743"/>
          </a:xfrm>
          <a:prstGeom prst="chevron">
            <a:avLst>
              <a:gd name="adj" fmla="val 34615"/>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Tx/>
              <a:defRPr/>
            </a:pPr>
            <a:endParaRPr lang="fr-FR" sz="1800" kern="1200">
              <a:solidFill>
                <a:schemeClr val="bg1"/>
              </a:solidFill>
              <a:latin typeface="+mj-lt"/>
            </a:endParaRPr>
          </a:p>
        </p:txBody>
      </p:sp>
      <p:sp>
        <p:nvSpPr>
          <p:cNvPr id="133" name="Espace réservé du contenu 5">
            <a:extLst>
              <a:ext uri="{FF2B5EF4-FFF2-40B4-BE49-F238E27FC236}">
                <a16:creationId xmlns:a16="http://schemas.microsoft.com/office/drawing/2014/main" id="{6F908A54-2BFF-4AF9-8F20-A48D08197C49}"/>
              </a:ext>
            </a:extLst>
          </p:cNvPr>
          <p:cNvSpPr txBox="1">
            <a:spLocks/>
          </p:cNvSpPr>
          <p:nvPr/>
        </p:nvSpPr>
        <p:spPr bwMode="gray">
          <a:xfrm>
            <a:off x="6860121" y="1444497"/>
            <a:ext cx="4614329" cy="771016"/>
          </a:xfrm>
          <a:prstGeom prst="rect">
            <a:avLst/>
          </a:prstGeom>
        </p:spPr>
        <p:txBody>
          <a:bodyPr vert="horz" lIns="0" tIns="0" rIns="0" bIns="0" rtlCol="0" anchor="ctr" anchorCtr="0">
            <a:normAutofit/>
          </a:bodyPr>
          <a:lstStyle>
            <a:lvl1pPr marL="0" indent="0" algn="l" defTabSz="914355" rtl="0" eaLnBrk="1" latinLnBrk="0" hangingPunct="1">
              <a:lnSpc>
                <a:spcPct val="100000"/>
              </a:lnSpc>
              <a:spcBef>
                <a:spcPts val="600"/>
              </a:spcBef>
              <a:spcAft>
                <a:spcPts val="0"/>
              </a:spcAft>
              <a:buFont typeface="Avenir LT Std 45 Book" pitchFamily="34" charset="0"/>
              <a:buNone/>
              <a:defRPr sz="1300" b="0" kern="1200">
                <a:solidFill>
                  <a:schemeClr val="accent6"/>
                </a:solidFill>
                <a:latin typeface="+mj-lt"/>
                <a:ea typeface="+mn-ea"/>
                <a:cs typeface="+mn-cs"/>
              </a:defRPr>
            </a:lvl1pPr>
            <a:lvl2pPr marL="0" indent="0" algn="l" defTabSz="914355" rtl="0" eaLnBrk="1" latinLnBrk="0" hangingPunct="1">
              <a:lnSpc>
                <a:spcPct val="100000"/>
              </a:lnSpc>
              <a:spcBef>
                <a:spcPts val="600"/>
              </a:spcBef>
              <a:spcAft>
                <a:spcPts val="0"/>
              </a:spcAft>
              <a:buFont typeface="Avenir LT Std 45 Book" pitchFamily="34" charset="0"/>
              <a:buNone/>
              <a:defRPr sz="1300" kern="1200">
                <a:solidFill>
                  <a:schemeClr val="tx1"/>
                </a:solidFill>
                <a:latin typeface="+mn-lt"/>
                <a:ea typeface="+mn-ea"/>
                <a:cs typeface="+mn-cs"/>
              </a:defRPr>
            </a:lvl2pPr>
            <a:lvl3pPr marL="143993" indent="-143993" algn="l" defTabSz="914355" rtl="0" eaLnBrk="1" latinLnBrk="0" hangingPunct="1">
              <a:lnSpc>
                <a:spcPct val="100000"/>
              </a:lnSpc>
              <a:spcBef>
                <a:spcPts val="600"/>
              </a:spcBef>
              <a:spcAft>
                <a:spcPts val="0"/>
              </a:spcAft>
              <a:buClr>
                <a:schemeClr val="accent1"/>
              </a:buClr>
              <a:buSzPct val="100000"/>
              <a:buFont typeface="Avenir LT Std 65 Medium" pitchFamily="34" charset="0"/>
              <a:buChar char="+"/>
              <a:defRPr sz="1300" kern="1200">
                <a:solidFill>
                  <a:schemeClr val="tx1"/>
                </a:solidFill>
                <a:latin typeface="+mn-lt"/>
                <a:ea typeface="+mn-ea"/>
                <a:cs typeface="+mn-cs"/>
              </a:defRPr>
            </a:lvl3pPr>
            <a:lvl4pPr marL="215990" indent="-71997" algn="l" defTabSz="914355" rtl="0" eaLnBrk="1" latinLnBrk="0" hangingPunct="1">
              <a:lnSpc>
                <a:spcPct val="100000"/>
              </a:lnSpc>
              <a:spcBef>
                <a:spcPts val="200"/>
              </a:spcBef>
              <a:spcAft>
                <a:spcPts val="0"/>
              </a:spcAft>
              <a:buClr>
                <a:schemeClr val="tx1"/>
              </a:buClr>
              <a:buSzPct val="75000"/>
              <a:buFont typeface="Avenir LT Std 45 Book" pitchFamily="34" charset="0"/>
              <a:buChar char="•"/>
              <a:defRPr sz="1200" kern="1200" baseline="0">
                <a:solidFill>
                  <a:schemeClr val="tx1"/>
                </a:solidFill>
                <a:latin typeface="+mn-lt"/>
                <a:ea typeface="+mn-ea"/>
                <a:cs typeface="+mn-cs"/>
              </a:defRPr>
            </a:lvl4pPr>
            <a:lvl5pPr marL="215990" indent="0" algn="l" defTabSz="914355" rtl="0" eaLnBrk="1" latinLnBrk="0" hangingPunct="1">
              <a:lnSpc>
                <a:spcPct val="100000"/>
              </a:lnSpc>
              <a:spcBef>
                <a:spcPts val="200"/>
              </a:spcBef>
              <a:spcAft>
                <a:spcPts val="0"/>
              </a:spcAft>
              <a:buSzPct val="100000"/>
              <a:buFont typeface="Avenir LT Std 45 Book" pitchFamily="34" charset="0"/>
              <a:buNone/>
              <a:defRPr sz="1000" kern="1200">
                <a:solidFill>
                  <a:schemeClr val="accent3"/>
                </a:solidFill>
                <a:latin typeface="+mn-lt"/>
                <a:ea typeface="+mn-ea"/>
                <a:cs typeface="+mn-cs"/>
              </a:defRPr>
            </a:lvl5pPr>
            <a:lvl6pPr marL="2514474" indent="-228588" algn="l" defTabSz="914355" rtl="0" eaLnBrk="1" latinLnBrk="0" hangingPunct="1">
              <a:spcBef>
                <a:spcPct val="20000"/>
              </a:spcBef>
              <a:buFont typeface="Avenir LT Std 45 Book" pitchFamily="34" charset="0"/>
              <a:buChar char="•"/>
              <a:defRPr sz="2000" kern="1200">
                <a:solidFill>
                  <a:schemeClr val="tx1"/>
                </a:solidFill>
                <a:latin typeface="+mn-lt"/>
                <a:ea typeface="+mn-ea"/>
                <a:cs typeface="+mn-cs"/>
              </a:defRPr>
            </a:lvl6pPr>
            <a:lvl7pPr marL="2971652" indent="-228588" algn="l" defTabSz="914355" rtl="0" eaLnBrk="1" latinLnBrk="0" hangingPunct="1">
              <a:spcBef>
                <a:spcPct val="20000"/>
              </a:spcBef>
              <a:buFont typeface="Avenir LT Std 45 Book" pitchFamily="34" charset="0"/>
              <a:buChar char="•"/>
              <a:defRPr sz="2000" kern="1200">
                <a:solidFill>
                  <a:schemeClr val="tx1"/>
                </a:solidFill>
                <a:latin typeface="+mn-lt"/>
                <a:ea typeface="+mn-ea"/>
                <a:cs typeface="+mn-cs"/>
              </a:defRPr>
            </a:lvl7pPr>
            <a:lvl8pPr marL="3428829" indent="-228588" algn="l" defTabSz="914355" rtl="0" eaLnBrk="1" latinLnBrk="0" hangingPunct="1">
              <a:spcBef>
                <a:spcPct val="20000"/>
              </a:spcBef>
              <a:buFont typeface="Avenir LT Std 45 Book" pitchFamily="34" charset="0"/>
              <a:buChar char="•"/>
              <a:defRPr sz="2000" kern="1200">
                <a:solidFill>
                  <a:schemeClr val="tx1"/>
                </a:solidFill>
                <a:latin typeface="+mn-lt"/>
                <a:ea typeface="+mn-ea"/>
                <a:cs typeface="+mn-cs"/>
              </a:defRPr>
            </a:lvl8pPr>
            <a:lvl9pPr marL="3886006" indent="-228588" algn="l" defTabSz="914355" rtl="0" eaLnBrk="1" latinLnBrk="0" hangingPunct="1">
              <a:spcBef>
                <a:spcPct val="20000"/>
              </a:spcBef>
              <a:buFont typeface="Avenir LT Std 45 Book" pitchFamily="34" charset="0"/>
              <a:buChar char="•"/>
              <a:defRPr sz="2000" kern="1200">
                <a:solidFill>
                  <a:schemeClr val="tx1"/>
                </a:solidFill>
                <a:latin typeface="+mn-lt"/>
                <a:ea typeface="+mn-ea"/>
                <a:cs typeface="+mn-cs"/>
              </a:defRPr>
            </a:lvl9pPr>
          </a:lstStyle>
          <a:p>
            <a:pPr marL="228594" indent="-228594" fontAlgn="base">
              <a:lnSpc>
                <a:spcPts val="1333"/>
              </a:lnSpc>
              <a:spcBef>
                <a:spcPts val="0"/>
              </a:spcBef>
              <a:spcAft>
                <a:spcPts val="400"/>
              </a:spcAft>
              <a:buFont typeface="Arial" panose="020B0604020202020204" pitchFamily="34" charset="0"/>
              <a:buChar char="•"/>
            </a:pPr>
            <a:r>
              <a:rPr lang="fr-FR" sz="1100" dirty="0">
                <a:solidFill>
                  <a:srgbClr val="000000"/>
                </a:solidFill>
              </a:rPr>
              <a:t>Pour quelle raison nous retrouvons-nous aujourd’hui ?</a:t>
            </a:r>
          </a:p>
          <a:p>
            <a:pPr marL="228594" indent="-228594" fontAlgn="base">
              <a:lnSpc>
                <a:spcPts val="1333"/>
              </a:lnSpc>
              <a:spcBef>
                <a:spcPts val="0"/>
              </a:spcBef>
              <a:spcAft>
                <a:spcPts val="400"/>
              </a:spcAft>
              <a:buFont typeface="Arial" panose="020B0604020202020204" pitchFamily="34" charset="0"/>
              <a:buChar char="•"/>
            </a:pPr>
            <a:r>
              <a:rPr lang="fr-FR" sz="1100" dirty="0">
                <a:solidFill>
                  <a:srgbClr val="000000"/>
                </a:solidFill>
              </a:rPr>
              <a:t>Quelle implication pour la suite du programme en matière de gouvernance</a:t>
            </a:r>
            <a:endParaRPr lang="fr-FR" sz="1100" dirty="0"/>
          </a:p>
        </p:txBody>
      </p:sp>
      <p:sp>
        <p:nvSpPr>
          <p:cNvPr id="134" name="Rectangle 133">
            <a:extLst>
              <a:ext uri="{FF2B5EF4-FFF2-40B4-BE49-F238E27FC236}">
                <a16:creationId xmlns:a16="http://schemas.microsoft.com/office/drawing/2014/main" id="{CC4BB44C-23AE-4B3C-B358-7E79CF6E97B1}"/>
              </a:ext>
            </a:extLst>
          </p:cNvPr>
          <p:cNvSpPr/>
          <p:nvPr/>
        </p:nvSpPr>
        <p:spPr>
          <a:xfrm>
            <a:off x="721783" y="2498141"/>
            <a:ext cx="5199436" cy="2354027"/>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96000" tIns="96000" rIns="96000" bIns="96000" rtlCol="0" anchor="t"/>
          <a:lstStyle/>
          <a:p>
            <a:pPr algn="l"/>
            <a:endParaRPr lang="fr-FR" sz="1100" dirty="0" err="1">
              <a:latin typeface="+mj-lt"/>
            </a:endParaRPr>
          </a:p>
        </p:txBody>
      </p:sp>
      <p:sp>
        <p:nvSpPr>
          <p:cNvPr id="135" name="ZoneTexte 134">
            <a:extLst>
              <a:ext uri="{FF2B5EF4-FFF2-40B4-BE49-F238E27FC236}">
                <a16:creationId xmlns:a16="http://schemas.microsoft.com/office/drawing/2014/main" id="{694097B0-5956-4B4F-A379-95297421EDDC}"/>
              </a:ext>
            </a:extLst>
          </p:cNvPr>
          <p:cNvSpPr txBox="1"/>
          <p:nvPr/>
        </p:nvSpPr>
        <p:spPr>
          <a:xfrm>
            <a:off x="908052" y="2252874"/>
            <a:ext cx="4614329" cy="371127"/>
          </a:xfrm>
          <a:prstGeom prst="rect">
            <a:avLst/>
          </a:prstGeom>
          <a:solidFill>
            <a:schemeClr val="bg1"/>
          </a:solidFill>
        </p:spPr>
        <p:txBody>
          <a:bodyPr wrap="square" lIns="0" tIns="0" rIns="0" bIns="0">
            <a:spAutoFit/>
          </a:bodyPr>
          <a:lstStyle/>
          <a:p>
            <a:pPr marL="114297" defTabSz="730671">
              <a:lnSpc>
                <a:spcPts val="3200"/>
              </a:lnSpc>
              <a:defRPr/>
            </a:pPr>
            <a:r>
              <a:rPr lang="fr-FR" sz="2000" b="1" cap="small" dirty="0">
                <a:solidFill>
                  <a:schemeClr val="accent6"/>
                </a:solidFill>
                <a:latin typeface="+mj-lt"/>
                <a:ea typeface="ＭＳ Ｐゴシック" charset="-128"/>
                <a:cs typeface="Tahoma"/>
              </a:rPr>
              <a:t>La raison d’être du programme</a:t>
            </a:r>
          </a:p>
        </p:txBody>
      </p:sp>
      <p:sp>
        <p:nvSpPr>
          <p:cNvPr id="136" name="Rectangle 135">
            <a:extLst>
              <a:ext uri="{FF2B5EF4-FFF2-40B4-BE49-F238E27FC236}">
                <a16:creationId xmlns:a16="http://schemas.microsoft.com/office/drawing/2014/main" id="{1F44147D-BBF6-4B67-9728-9AFAAE603BB1}"/>
              </a:ext>
            </a:extLst>
          </p:cNvPr>
          <p:cNvSpPr/>
          <p:nvPr/>
        </p:nvSpPr>
        <p:spPr>
          <a:xfrm>
            <a:off x="6267413" y="2498141"/>
            <a:ext cx="5199436" cy="2354027"/>
          </a:xfrm>
          <a:prstGeom prst="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96000" tIns="96000" rIns="96000" bIns="96000" rtlCol="0" anchor="t"/>
          <a:lstStyle/>
          <a:p>
            <a:pPr algn="l"/>
            <a:endParaRPr lang="fr-FR" sz="1100" dirty="0" err="1">
              <a:latin typeface="+mj-lt"/>
            </a:endParaRPr>
          </a:p>
        </p:txBody>
      </p:sp>
      <p:sp>
        <p:nvSpPr>
          <p:cNvPr id="137" name="ZoneTexte 136">
            <a:extLst>
              <a:ext uri="{FF2B5EF4-FFF2-40B4-BE49-F238E27FC236}">
                <a16:creationId xmlns:a16="http://schemas.microsoft.com/office/drawing/2014/main" id="{F6DCFF25-DD23-41B2-9536-2A9811D5ADCC}"/>
              </a:ext>
            </a:extLst>
          </p:cNvPr>
          <p:cNvSpPr txBox="1"/>
          <p:nvPr/>
        </p:nvSpPr>
        <p:spPr>
          <a:xfrm>
            <a:off x="6482453" y="2252874"/>
            <a:ext cx="4614329" cy="366190"/>
          </a:xfrm>
          <a:prstGeom prst="rect">
            <a:avLst/>
          </a:prstGeom>
          <a:solidFill>
            <a:schemeClr val="bg1"/>
          </a:solidFill>
        </p:spPr>
        <p:txBody>
          <a:bodyPr wrap="square" lIns="0" tIns="0" rIns="0" bIns="0">
            <a:spAutoFit/>
          </a:bodyPr>
          <a:lstStyle/>
          <a:p>
            <a:pPr marL="114297" defTabSz="730671">
              <a:lnSpc>
                <a:spcPts val="3200"/>
              </a:lnSpc>
              <a:defRPr/>
            </a:pPr>
            <a:r>
              <a:rPr lang="fr-FR" sz="2000" b="1" cap="small" dirty="0">
                <a:solidFill>
                  <a:schemeClr val="accent5"/>
                </a:solidFill>
                <a:latin typeface="+mj-lt"/>
                <a:ea typeface="ＭＳ Ｐゴシック" charset="-128"/>
                <a:cs typeface="Tahoma"/>
              </a:rPr>
              <a:t>L’impact organisationnel</a:t>
            </a:r>
          </a:p>
        </p:txBody>
      </p:sp>
      <p:grpSp>
        <p:nvGrpSpPr>
          <p:cNvPr id="138" name="Groupe 137">
            <a:extLst>
              <a:ext uri="{FF2B5EF4-FFF2-40B4-BE49-F238E27FC236}">
                <a16:creationId xmlns:a16="http://schemas.microsoft.com/office/drawing/2014/main" id="{AA7B9E80-CDEC-4E8A-B30A-6407DDBE371E}"/>
              </a:ext>
            </a:extLst>
          </p:cNvPr>
          <p:cNvGrpSpPr/>
          <p:nvPr/>
        </p:nvGrpSpPr>
        <p:grpSpPr>
          <a:xfrm>
            <a:off x="805233" y="2740403"/>
            <a:ext cx="5046136" cy="2342092"/>
            <a:chOff x="603925" y="2752463"/>
            <a:chExt cx="3784602" cy="1756569"/>
          </a:xfrm>
        </p:grpSpPr>
        <p:sp>
          <p:nvSpPr>
            <p:cNvPr id="139" name="Espace réservé du contenu 5">
              <a:extLst>
                <a:ext uri="{FF2B5EF4-FFF2-40B4-BE49-F238E27FC236}">
                  <a16:creationId xmlns:a16="http://schemas.microsoft.com/office/drawing/2014/main" id="{12EDA4E0-E7F4-432C-AEFA-B1D6E73BAF38}"/>
                </a:ext>
              </a:extLst>
            </p:cNvPr>
            <p:cNvSpPr txBox="1">
              <a:spLocks/>
            </p:cNvSpPr>
            <p:nvPr/>
          </p:nvSpPr>
          <p:spPr bwMode="gray">
            <a:xfrm>
              <a:off x="603925" y="2752463"/>
              <a:ext cx="3784602" cy="1756569"/>
            </a:xfrm>
            <a:prstGeom prst="rect">
              <a:avLst/>
            </a:prstGeom>
          </p:spPr>
          <p:txBody>
            <a:bodyPr vert="horz" lIns="0" tIns="0" rIns="0" bIns="0" rtlCol="0" anchor="t" anchorCtr="0">
              <a:normAutofit/>
            </a:bodyPr>
            <a:lstStyle>
              <a:lvl1pPr marL="0" indent="0" algn="l" defTabSz="914355" rtl="0" eaLnBrk="1" latinLnBrk="0" hangingPunct="1">
                <a:lnSpc>
                  <a:spcPct val="100000"/>
                </a:lnSpc>
                <a:spcBef>
                  <a:spcPts val="600"/>
                </a:spcBef>
                <a:spcAft>
                  <a:spcPts val="0"/>
                </a:spcAft>
                <a:buFont typeface="Avenir LT Std 45 Book" pitchFamily="34" charset="0"/>
                <a:buNone/>
                <a:defRPr sz="1300" b="0" kern="1200">
                  <a:solidFill>
                    <a:schemeClr val="accent6"/>
                  </a:solidFill>
                  <a:latin typeface="+mj-lt"/>
                  <a:ea typeface="+mn-ea"/>
                  <a:cs typeface="+mn-cs"/>
                </a:defRPr>
              </a:lvl1pPr>
              <a:lvl2pPr marL="0" indent="0" algn="l" defTabSz="914355" rtl="0" eaLnBrk="1" latinLnBrk="0" hangingPunct="1">
                <a:lnSpc>
                  <a:spcPct val="100000"/>
                </a:lnSpc>
                <a:spcBef>
                  <a:spcPts val="600"/>
                </a:spcBef>
                <a:spcAft>
                  <a:spcPts val="0"/>
                </a:spcAft>
                <a:buFont typeface="Avenir LT Std 45 Book" pitchFamily="34" charset="0"/>
                <a:buNone/>
                <a:defRPr sz="1300" kern="1200">
                  <a:solidFill>
                    <a:schemeClr val="tx1"/>
                  </a:solidFill>
                  <a:latin typeface="+mn-lt"/>
                  <a:ea typeface="+mn-ea"/>
                  <a:cs typeface="+mn-cs"/>
                </a:defRPr>
              </a:lvl2pPr>
              <a:lvl3pPr marL="143993" indent="-143993" algn="l" defTabSz="914355" rtl="0" eaLnBrk="1" latinLnBrk="0" hangingPunct="1">
                <a:lnSpc>
                  <a:spcPct val="100000"/>
                </a:lnSpc>
                <a:spcBef>
                  <a:spcPts val="600"/>
                </a:spcBef>
                <a:spcAft>
                  <a:spcPts val="0"/>
                </a:spcAft>
                <a:buClr>
                  <a:schemeClr val="accent1"/>
                </a:buClr>
                <a:buSzPct val="100000"/>
                <a:buFont typeface="Avenir LT Std 65 Medium" pitchFamily="34" charset="0"/>
                <a:buChar char="+"/>
                <a:defRPr sz="1300" kern="1200">
                  <a:solidFill>
                    <a:schemeClr val="tx1"/>
                  </a:solidFill>
                  <a:latin typeface="+mn-lt"/>
                  <a:ea typeface="+mn-ea"/>
                  <a:cs typeface="+mn-cs"/>
                </a:defRPr>
              </a:lvl3pPr>
              <a:lvl4pPr marL="215990" indent="-71997" algn="l" defTabSz="914355" rtl="0" eaLnBrk="1" latinLnBrk="0" hangingPunct="1">
                <a:lnSpc>
                  <a:spcPct val="100000"/>
                </a:lnSpc>
                <a:spcBef>
                  <a:spcPts val="200"/>
                </a:spcBef>
                <a:spcAft>
                  <a:spcPts val="0"/>
                </a:spcAft>
                <a:buClr>
                  <a:schemeClr val="tx1"/>
                </a:buClr>
                <a:buSzPct val="75000"/>
                <a:buFont typeface="Avenir LT Std 45 Book" pitchFamily="34" charset="0"/>
                <a:buChar char="•"/>
                <a:defRPr sz="1200" kern="1200" baseline="0">
                  <a:solidFill>
                    <a:schemeClr val="tx1"/>
                  </a:solidFill>
                  <a:latin typeface="+mn-lt"/>
                  <a:ea typeface="+mn-ea"/>
                  <a:cs typeface="+mn-cs"/>
                </a:defRPr>
              </a:lvl4pPr>
              <a:lvl5pPr marL="215990" indent="0" algn="l" defTabSz="914355" rtl="0" eaLnBrk="1" latinLnBrk="0" hangingPunct="1">
                <a:lnSpc>
                  <a:spcPct val="100000"/>
                </a:lnSpc>
                <a:spcBef>
                  <a:spcPts val="200"/>
                </a:spcBef>
                <a:spcAft>
                  <a:spcPts val="0"/>
                </a:spcAft>
                <a:buSzPct val="100000"/>
                <a:buFont typeface="Avenir LT Std 45 Book" pitchFamily="34" charset="0"/>
                <a:buNone/>
                <a:defRPr sz="1000" kern="1200">
                  <a:solidFill>
                    <a:schemeClr val="accent3"/>
                  </a:solidFill>
                  <a:latin typeface="+mn-lt"/>
                  <a:ea typeface="+mn-ea"/>
                  <a:cs typeface="+mn-cs"/>
                </a:defRPr>
              </a:lvl5pPr>
              <a:lvl6pPr marL="2514474" indent="-228588" algn="l" defTabSz="914355" rtl="0" eaLnBrk="1" latinLnBrk="0" hangingPunct="1">
                <a:spcBef>
                  <a:spcPct val="20000"/>
                </a:spcBef>
                <a:buFont typeface="Avenir LT Std 45 Book" pitchFamily="34" charset="0"/>
                <a:buChar char="•"/>
                <a:defRPr sz="2000" kern="1200">
                  <a:solidFill>
                    <a:schemeClr val="tx1"/>
                  </a:solidFill>
                  <a:latin typeface="+mn-lt"/>
                  <a:ea typeface="+mn-ea"/>
                  <a:cs typeface="+mn-cs"/>
                </a:defRPr>
              </a:lvl6pPr>
              <a:lvl7pPr marL="2971652" indent="-228588" algn="l" defTabSz="914355" rtl="0" eaLnBrk="1" latinLnBrk="0" hangingPunct="1">
                <a:spcBef>
                  <a:spcPct val="20000"/>
                </a:spcBef>
                <a:buFont typeface="Avenir LT Std 45 Book" pitchFamily="34" charset="0"/>
                <a:buChar char="•"/>
                <a:defRPr sz="2000" kern="1200">
                  <a:solidFill>
                    <a:schemeClr val="tx1"/>
                  </a:solidFill>
                  <a:latin typeface="+mn-lt"/>
                  <a:ea typeface="+mn-ea"/>
                  <a:cs typeface="+mn-cs"/>
                </a:defRPr>
              </a:lvl7pPr>
              <a:lvl8pPr marL="3428829" indent="-228588" algn="l" defTabSz="914355" rtl="0" eaLnBrk="1" latinLnBrk="0" hangingPunct="1">
                <a:spcBef>
                  <a:spcPct val="20000"/>
                </a:spcBef>
                <a:buFont typeface="Avenir LT Std 45 Book" pitchFamily="34" charset="0"/>
                <a:buChar char="•"/>
                <a:defRPr sz="2000" kern="1200">
                  <a:solidFill>
                    <a:schemeClr val="tx1"/>
                  </a:solidFill>
                  <a:latin typeface="+mn-lt"/>
                  <a:ea typeface="+mn-ea"/>
                  <a:cs typeface="+mn-cs"/>
                </a:defRPr>
              </a:lvl8pPr>
              <a:lvl9pPr marL="3886006" indent="-228588" algn="l" defTabSz="914355" rtl="0" eaLnBrk="1" latinLnBrk="0" hangingPunct="1">
                <a:spcBef>
                  <a:spcPct val="20000"/>
                </a:spcBef>
                <a:buFont typeface="Avenir LT Std 45 Book" pitchFamily="34" charset="0"/>
                <a:buChar char="•"/>
                <a:defRPr sz="2000" kern="1200">
                  <a:solidFill>
                    <a:schemeClr val="tx1"/>
                  </a:solidFill>
                  <a:latin typeface="+mn-lt"/>
                  <a:ea typeface="+mn-ea"/>
                  <a:cs typeface="+mn-cs"/>
                </a:defRPr>
              </a:lvl9pPr>
            </a:lstStyle>
            <a:p>
              <a:pPr fontAlgn="base">
                <a:spcBef>
                  <a:spcPts val="0"/>
                </a:spcBef>
                <a:spcAft>
                  <a:spcPts val="800"/>
                </a:spcAft>
              </a:pPr>
              <a:r>
                <a:rPr lang="fr-FR" sz="1200" dirty="0">
                  <a:solidFill>
                    <a:srgbClr val="000000"/>
                  </a:solidFill>
                </a:rPr>
                <a:t>Au démarrage du programme (2017 / 2018), quelle en était la raison d’être : pourquoi a-t-on lancé le projet et avec quels objectifs ? </a:t>
              </a:r>
            </a:p>
            <a:p>
              <a:pPr marL="355591" fontAlgn="base">
                <a:spcBef>
                  <a:spcPts val="0"/>
                </a:spcBef>
                <a:spcAft>
                  <a:spcPts val="800"/>
                </a:spcAft>
              </a:pPr>
              <a:r>
                <a:rPr lang="fr-FR" sz="1200" dirty="0">
                  <a:solidFill>
                    <a:srgbClr val="000000"/>
                  </a:solidFill>
                </a:rPr>
                <a:t>Aujourd’hui, l’évolution de l’entreprise et Voyages En Grand remettent-ils en question ces éléments ?</a:t>
              </a:r>
            </a:p>
            <a:p>
              <a:pPr marL="355591" fontAlgn="base">
                <a:spcBef>
                  <a:spcPts val="0"/>
                </a:spcBef>
                <a:spcAft>
                  <a:spcPts val="800"/>
                </a:spcAft>
              </a:pPr>
              <a:r>
                <a:rPr lang="fr-FR" sz="1200" dirty="0">
                  <a:solidFill>
                    <a:srgbClr val="000000"/>
                  </a:solidFill>
                </a:rPr>
                <a:t>Cela soulève plusieurs questions quant à la poursuite du programme et ses modalités</a:t>
              </a:r>
            </a:p>
            <a:p>
              <a:pPr marL="355591" fontAlgn="base">
                <a:spcBef>
                  <a:spcPts val="0"/>
                </a:spcBef>
                <a:spcAft>
                  <a:spcPts val="800"/>
                </a:spcAft>
              </a:pPr>
              <a:r>
                <a:rPr lang="fr-FR" sz="1200" dirty="0">
                  <a:solidFill>
                    <a:srgbClr val="000000"/>
                  </a:solidFill>
                </a:rPr>
                <a:t>Quelle sont les nouvelles raisons de ce projet ? </a:t>
              </a:r>
            </a:p>
            <a:p>
              <a:pPr>
                <a:spcBef>
                  <a:spcPts val="0"/>
                </a:spcBef>
              </a:pPr>
              <a:endParaRPr lang="fr-FR" sz="1100" dirty="0"/>
            </a:p>
          </p:txBody>
        </p:sp>
        <p:grpSp>
          <p:nvGrpSpPr>
            <p:cNvPr id="140" name="Groupe 139">
              <a:extLst>
                <a:ext uri="{FF2B5EF4-FFF2-40B4-BE49-F238E27FC236}">
                  <a16:creationId xmlns:a16="http://schemas.microsoft.com/office/drawing/2014/main" id="{1E3D218D-91DC-4764-BF62-4014405DCC38}"/>
                </a:ext>
              </a:extLst>
            </p:cNvPr>
            <p:cNvGrpSpPr/>
            <p:nvPr/>
          </p:nvGrpSpPr>
          <p:grpSpPr>
            <a:xfrm>
              <a:off x="681038" y="3157118"/>
              <a:ext cx="173831" cy="855900"/>
              <a:chOff x="681038" y="3157118"/>
              <a:chExt cx="173831" cy="855900"/>
            </a:xfrm>
          </p:grpSpPr>
          <p:cxnSp>
            <p:nvCxnSpPr>
              <p:cNvPr id="141" name="Connecteur droit 140">
                <a:extLst>
                  <a:ext uri="{FF2B5EF4-FFF2-40B4-BE49-F238E27FC236}">
                    <a16:creationId xmlns:a16="http://schemas.microsoft.com/office/drawing/2014/main" id="{A7880AF6-14D2-48F3-A609-0184CF33EEC7}"/>
                  </a:ext>
                </a:extLst>
              </p:cNvPr>
              <p:cNvCxnSpPr>
                <a:cxnSpLocks/>
              </p:cNvCxnSpPr>
              <p:nvPr/>
            </p:nvCxnSpPr>
            <p:spPr>
              <a:xfrm>
                <a:off x="685801" y="3157118"/>
                <a:ext cx="0" cy="85590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2" name="Connecteur droit avec flèche 141">
                <a:extLst>
                  <a:ext uri="{FF2B5EF4-FFF2-40B4-BE49-F238E27FC236}">
                    <a16:creationId xmlns:a16="http://schemas.microsoft.com/office/drawing/2014/main" id="{73832F95-4F99-40CD-AFE8-F77B9B8B0C9D}"/>
                  </a:ext>
                </a:extLst>
              </p:cNvPr>
              <p:cNvCxnSpPr>
                <a:cxnSpLocks/>
              </p:cNvCxnSpPr>
              <p:nvPr/>
            </p:nvCxnSpPr>
            <p:spPr>
              <a:xfrm>
                <a:off x="681038" y="3313645"/>
                <a:ext cx="169068" cy="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Connecteur droit avec flèche 142">
                <a:extLst>
                  <a:ext uri="{FF2B5EF4-FFF2-40B4-BE49-F238E27FC236}">
                    <a16:creationId xmlns:a16="http://schemas.microsoft.com/office/drawing/2014/main" id="{45185E84-2C00-47F5-818A-C8178D00E2AB}"/>
                  </a:ext>
                </a:extLst>
              </p:cNvPr>
              <p:cNvCxnSpPr>
                <a:cxnSpLocks/>
              </p:cNvCxnSpPr>
              <p:nvPr/>
            </p:nvCxnSpPr>
            <p:spPr>
              <a:xfrm>
                <a:off x="685801" y="3661308"/>
                <a:ext cx="169068" cy="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Connecteur droit avec flèche 143">
                <a:extLst>
                  <a:ext uri="{FF2B5EF4-FFF2-40B4-BE49-F238E27FC236}">
                    <a16:creationId xmlns:a16="http://schemas.microsoft.com/office/drawing/2014/main" id="{513AB8FE-542D-476C-B4FE-424438EE4E2D}"/>
                  </a:ext>
                </a:extLst>
              </p:cNvPr>
              <p:cNvCxnSpPr>
                <a:cxnSpLocks/>
              </p:cNvCxnSpPr>
              <p:nvPr/>
            </p:nvCxnSpPr>
            <p:spPr>
              <a:xfrm>
                <a:off x="685801" y="4007279"/>
                <a:ext cx="169068" cy="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45" name="Espace réservé du contenu 5">
            <a:extLst>
              <a:ext uri="{FF2B5EF4-FFF2-40B4-BE49-F238E27FC236}">
                <a16:creationId xmlns:a16="http://schemas.microsoft.com/office/drawing/2014/main" id="{FE14D386-D12C-4767-9B12-3438E4514446}"/>
              </a:ext>
            </a:extLst>
          </p:cNvPr>
          <p:cNvSpPr txBox="1">
            <a:spLocks/>
          </p:cNvSpPr>
          <p:nvPr/>
        </p:nvSpPr>
        <p:spPr bwMode="gray">
          <a:xfrm>
            <a:off x="6344061" y="2740404"/>
            <a:ext cx="5046136" cy="1308545"/>
          </a:xfrm>
          <a:prstGeom prst="rect">
            <a:avLst/>
          </a:prstGeom>
        </p:spPr>
        <p:txBody>
          <a:bodyPr vert="horz" lIns="0" tIns="0" rIns="0" bIns="0" rtlCol="0" anchor="t" anchorCtr="0">
            <a:noAutofit/>
          </a:bodyPr>
          <a:lstStyle>
            <a:lvl1pPr marL="0" indent="0" algn="l" defTabSz="914355" rtl="0" eaLnBrk="1" latinLnBrk="0" hangingPunct="1">
              <a:lnSpc>
                <a:spcPct val="100000"/>
              </a:lnSpc>
              <a:spcBef>
                <a:spcPts val="600"/>
              </a:spcBef>
              <a:spcAft>
                <a:spcPts val="0"/>
              </a:spcAft>
              <a:buFont typeface="Avenir LT Std 45 Book" pitchFamily="34" charset="0"/>
              <a:buNone/>
              <a:defRPr sz="1300" b="0" kern="1200">
                <a:solidFill>
                  <a:schemeClr val="accent6"/>
                </a:solidFill>
                <a:latin typeface="+mj-lt"/>
                <a:ea typeface="+mn-ea"/>
                <a:cs typeface="+mn-cs"/>
              </a:defRPr>
            </a:lvl1pPr>
            <a:lvl2pPr marL="0" indent="0" algn="l" defTabSz="914355" rtl="0" eaLnBrk="1" latinLnBrk="0" hangingPunct="1">
              <a:lnSpc>
                <a:spcPct val="100000"/>
              </a:lnSpc>
              <a:spcBef>
                <a:spcPts val="600"/>
              </a:spcBef>
              <a:spcAft>
                <a:spcPts val="0"/>
              </a:spcAft>
              <a:buFont typeface="Avenir LT Std 45 Book" pitchFamily="34" charset="0"/>
              <a:buNone/>
              <a:defRPr sz="1300" kern="1200">
                <a:solidFill>
                  <a:schemeClr val="tx1"/>
                </a:solidFill>
                <a:latin typeface="+mn-lt"/>
                <a:ea typeface="+mn-ea"/>
                <a:cs typeface="+mn-cs"/>
              </a:defRPr>
            </a:lvl2pPr>
            <a:lvl3pPr marL="143993" indent="-143993" algn="l" defTabSz="914355" rtl="0" eaLnBrk="1" latinLnBrk="0" hangingPunct="1">
              <a:lnSpc>
                <a:spcPct val="100000"/>
              </a:lnSpc>
              <a:spcBef>
                <a:spcPts val="600"/>
              </a:spcBef>
              <a:spcAft>
                <a:spcPts val="0"/>
              </a:spcAft>
              <a:buClr>
                <a:schemeClr val="accent1"/>
              </a:buClr>
              <a:buSzPct val="100000"/>
              <a:buFont typeface="Avenir LT Std 65 Medium" pitchFamily="34" charset="0"/>
              <a:buChar char="+"/>
              <a:defRPr sz="1300" kern="1200">
                <a:solidFill>
                  <a:schemeClr val="tx1"/>
                </a:solidFill>
                <a:latin typeface="+mn-lt"/>
                <a:ea typeface="+mn-ea"/>
                <a:cs typeface="+mn-cs"/>
              </a:defRPr>
            </a:lvl3pPr>
            <a:lvl4pPr marL="215990" indent="-71997" algn="l" defTabSz="914355" rtl="0" eaLnBrk="1" latinLnBrk="0" hangingPunct="1">
              <a:lnSpc>
                <a:spcPct val="100000"/>
              </a:lnSpc>
              <a:spcBef>
                <a:spcPts val="200"/>
              </a:spcBef>
              <a:spcAft>
                <a:spcPts val="0"/>
              </a:spcAft>
              <a:buClr>
                <a:schemeClr val="tx1"/>
              </a:buClr>
              <a:buSzPct val="75000"/>
              <a:buFont typeface="Avenir LT Std 45 Book" pitchFamily="34" charset="0"/>
              <a:buChar char="•"/>
              <a:defRPr sz="1200" kern="1200" baseline="0">
                <a:solidFill>
                  <a:schemeClr val="tx1"/>
                </a:solidFill>
                <a:latin typeface="+mn-lt"/>
                <a:ea typeface="+mn-ea"/>
                <a:cs typeface="+mn-cs"/>
              </a:defRPr>
            </a:lvl4pPr>
            <a:lvl5pPr marL="215990" indent="0" algn="l" defTabSz="914355" rtl="0" eaLnBrk="1" latinLnBrk="0" hangingPunct="1">
              <a:lnSpc>
                <a:spcPct val="100000"/>
              </a:lnSpc>
              <a:spcBef>
                <a:spcPts val="200"/>
              </a:spcBef>
              <a:spcAft>
                <a:spcPts val="0"/>
              </a:spcAft>
              <a:buSzPct val="100000"/>
              <a:buFont typeface="Avenir LT Std 45 Book" pitchFamily="34" charset="0"/>
              <a:buNone/>
              <a:defRPr sz="1000" kern="1200">
                <a:solidFill>
                  <a:schemeClr val="accent3"/>
                </a:solidFill>
                <a:latin typeface="+mn-lt"/>
                <a:ea typeface="+mn-ea"/>
                <a:cs typeface="+mn-cs"/>
              </a:defRPr>
            </a:lvl5pPr>
            <a:lvl6pPr marL="2514474" indent="-228588" algn="l" defTabSz="914355" rtl="0" eaLnBrk="1" latinLnBrk="0" hangingPunct="1">
              <a:spcBef>
                <a:spcPct val="20000"/>
              </a:spcBef>
              <a:buFont typeface="Avenir LT Std 45 Book" pitchFamily="34" charset="0"/>
              <a:buChar char="•"/>
              <a:defRPr sz="2000" kern="1200">
                <a:solidFill>
                  <a:schemeClr val="tx1"/>
                </a:solidFill>
                <a:latin typeface="+mn-lt"/>
                <a:ea typeface="+mn-ea"/>
                <a:cs typeface="+mn-cs"/>
              </a:defRPr>
            </a:lvl6pPr>
            <a:lvl7pPr marL="2971652" indent="-228588" algn="l" defTabSz="914355" rtl="0" eaLnBrk="1" latinLnBrk="0" hangingPunct="1">
              <a:spcBef>
                <a:spcPct val="20000"/>
              </a:spcBef>
              <a:buFont typeface="Avenir LT Std 45 Book" pitchFamily="34" charset="0"/>
              <a:buChar char="•"/>
              <a:defRPr sz="2000" kern="1200">
                <a:solidFill>
                  <a:schemeClr val="tx1"/>
                </a:solidFill>
                <a:latin typeface="+mn-lt"/>
                <a:ea typeface="+mn-ea"/>
                <a:cs typeface="+mn-cs"/>
              </a:defRPr>
            </a:lvl7pPr>
            <a:lvl8pPr marL="3428829" indent="-228588" algn="l" defTabSz="914355" rtl="0" eaLnBrk="1" latinLnBrk="0" hangingPunct="1">
              <a:spcBef>
                <a:spcPct val="20000"/>
              </a:spcBef>
              <a:buFont typeface="Avenir LT Std 45 Book" pitchFamily="34" charset="0"/>
              <a:buChar char="•"/>
              <a:defRPr sz="2000" kern="1200">
                <a:solidFill>
                  <a:schemeClr val="tx1"/>
                </a:solidFill>
                <a:latin typeface="+mn-lt"/>
                <a:ea typeface="+mn-ea"/>
                <a:cs typeface="+mn-cs"/>
              </a:defRPr>
            </a:lvl8pPr>
            <a:lvl9pPr marL="3886006" indent="-228588" algn="l" defTabSz="914355" rtl="0" eaLnBrk="1" latinLnBrk="0" hangingPunct="1">
              <a:spcBef>
                <a:spcPct val="20000"/>
              </a:spcBef>
              <a:buFont typeface="Avenir LT Std 45 Book" pitchFamily="34" charset="0"/>
              <a:buChar char="•"/>
              <a:defRPr sz="2000" kern="1200">
                <a:solidFill>
                  <a:schemeClr val="tx1"/>
                </a:solidFill>
                <a:latin typeface="+mn-lt"/>
                <a:ea typeface="+mn-ea"/>
                <a:cs typeface="+mn-cs"/>
              </a:defRPr>
            </a:lvl9pPr>
          </a:lstStyle>
          <a:p>
            <a:pPr fontAlgn="base">
              <a:spcBef>
                <a:spcPts val="0"/>
              </a:spcBef>
            </a:pPr>
            <a:r>
              <a:rPr lang="fr-FR" sz="1200" b="1" dirty="0">
                <a:solidFill>
                  <a:schemeClr val="accent5"/>
                </a:solidFill>
              </a:rPr>
              <a:t>Poser le sujet</a:t>
            </a:r>
          </a:p>
          <a:p>
            <a:pPr marL="228594" indent="-228594" fontAlgn="base">
              <a:spcBef>
                <a:spcPts val="0"/>
              </a:spcBef>
              <a:buFont typeface="Arial" panose="020B0604020202020204" pitchFamily="34" charset="0"/>
              <a:buChar char="•"/>
            </a:pPr>
            <a:r>
              <a:rPr lang="fr-FR" sz="1200" dirty="0">
                <a:solidFill>
                  <a:srgbClr val="000000"/>
                </a:solidFill>
              </a:rPr>
              <a:t>Partager le fonctionnement actuel « standard » (AR et Sédentaires)</a:t>
            </a:r>
          </a:p>
          <a:p>
            <a:pPr marL="228594" indent="-228594" fontAlgn="base">
              <a:spcBef>
                <a:spcPts val="0"/>
              </a:spcBef>
              <a:buFont typeface="Arial" panose="020B0604020202020204" pitchFamily="34" charset="0"/>
              <a:buChar char="•"/>
            </a:pPr>
            <a:r>
              <a:rPr lang="fr-FR" sz="1200" dirty="0">
                <a:solidFill>
                  <a:srgbClr val="000000"/>
                </a:solidFill>
              </a:rPr>
              <a:t>Partager les points de blocage entre ce fonctionnement et les processus et l’outil, permettant d’expliquer le besoin de faire évoluer les organisations</a:t>
            </a:r>
          </a:p>
          <a:p>
            <a:pPr marL="228594" indent="-228594" fontAlgn="base">
              <a:spcBef>
                <a:spcPts val="0"/>
              </a:spcBef>
              <a:spcAft>
                <a:spcPts val="800"/>
              </a:spcAft>
              <a:buFont typeface="Arial" panose="020B0604020202020204" pitchFamily="34" charset="0"/>
              <a:buChar char="•"/>
            </a:pPr>
            <a:r>
              <a:rPr lang="fr-FR" sz="1200" dirty="0">
                <a:solidFill>
                  <a:srgbClr val="000000"/>
                </a:solidFill>
              </a:rPr>
              <a:t>Rappeler les propositions construites avec les </a:t>
            </a:r>
            <a:r>
              <a:rPr lang="fr-FR" sz="1200" dirty="0" err="1">
                <a:solidFill>
                  <a:srgbClr val="000000"/>
                </a:solidFill>
              </a:rPr>
              <a:t>DirProd</a:t>
            </a:r>
            <a:r>
              <a:rPr lang="fr-FR" sz="1200" dirty="0">
                <a:solidFill>
                  <a:srgbClr val="000000"/>
                </a:solidFill>
              </a:rPr>
              <a:t> d’axe </a:t>
            </a:r>
          </a:p>
        </p:txBody>
      </p:sp>
      <p:sp>
        <p:nvSpPr>
          <p:cNvPr id="146" name="ZoneTexte 145">
            <a:extLst>
              <a:ext uri="{FF2B5EF4-FFF2-40B4-BE49-F238E27FC236}">
                <a16:creationId xmlns:a16="http://schemas.microsoft.com/office/drawing/2014/main" id="{5BF4DD8C-CD04-4BD8-B09D-3694BF09DC33}"/>
              </a:ext>
            </a:extLst>
          </p:cNvPr>
          <p:cNvSpPr txBox="1"/>
          <p:nvPr/>
        </p:nvSpPr>
        <p:spPr>
          <a:xfrm>
            <a:off x="1081173" y="4559434"/>
            <a:ext cx="4480656" cy="261610"/>
          </a:xfrm>
          <a:prstGeom prst="rect">
            <a:avLst/>
          </a:prstGeom>
          <a:noFill/>
        </p:spPr>
        <p:txBody>
          <a:bodyPr wrap="square">
            <a:spAutoFit/>
          </a:bodyPr>
          <a:lstStyle/>
          <a:p>
            <a:pPr algn="ctr" fontAlgn="base">
              <a:spcAft>
                <a:spcPts val="800"/>
              </a:spcAft>
            </a:pPr>
            <a:r>
              <a:rPr lang="fr-FR" sz="1100" b="1" i="1" dirty="0">
                <a:solidFill>
                  <a:schemeClr val="bg1"/>
                </a:solidFill>
                <a:latin typeface="+mj-lt"/>
              </a:rPr>
              <a:t>Objectif : redonner / redéfinir le sens</a:t>
            </a:r>
            <a:r>
              <a:rPr lang="fr-FR" sz="1100" b="1" dirty="0">
                <a:solidFill>
                  <a:schemeClr val="bg1"/>
                </a:solidFill>
                <a:latin typeface="+mj-lt"/>
              </a:rPr>
              <a:t> </a:t>
            </a:r>
          </a:p>
        </p:txBody>
      </p:sp>
      <p:sp>
        <p:nvSpPr>
          <p:cNvPr id="147" name="Rectangle 146">
            <a:extLst>
              <a:ext uri="{FF2B5EF4-FFF2-40B4-BE49-F238E27FC236}">
                <a16:creationId xmlns:a16="http://schemas.microsoft.com/office/drawing/2014/main" id="{3E020DB1-39D7-4BF5-88A0-34CA8B1CED49}"/>
              </a:ext>
            </a:extLst>
          </p:cNvPr>
          <p:cNvSpPr/>
          <p:nvPr/>
        </p:nvSpPr>
        <p:spPr>
          <a:xfrm>
            <a:off x="6263632" y="4571885"/>
            <a:ext cx="5199435" cy="3033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6000" tIns="96000" rIns="96000" bIns="96000" rtlCol="0" anchor="t"/>
          <a:lstStyle/>
          <a:p>
            <a:pPr algn="l"/>
            <a:endParaRPr lang="fr-FR" sz="1100" dirty="0" err="1">
              <a:latin typeface="+mj-lt"/>
            </a:endParaRPr>
          </a:p>
        </p:txBody>
      </p:sp>
      <p:sp>
        <p:nvSpPr>
          <p:cNvPr id="148" name="ZoneTexte 147">
            <a:extLst>
              <a:ext uri="{FF2B5EF4-FFF2-40B4-BE49-F238E27FC236}">
                <a16:creationId xmlns:a16="http://schemas.microsoft.com/office/drawing/2014/main" id="{B89403BB-36BE-4ADE-855E-DECEF61A0E1B}"/>
              </a:ext>
            </a:extLst>
          </p:cNvPr>
          <p:cNvSpPr txBox="1"/>
          <p:nvPr/>
        </p:nvSpPr>
        <p:spPr>
          <a:xfrm>
            <a:off x="6475224" y="4559434"/>
            <a:ext cx="4776251" cy="261610"/>
          </a:xfrm>
          <a:prstGeom prst="rect">
            <a:avLst/>
          </a:prstGeom>
          <a:noFill/>
        </p:spPr>
        <p:txBody>
          <a:bodyPr wrap="square">
            <a:spAutoFit/>
          </a:bodyPr>
          <a:lstStyle/>
          <a:p>
            <a:pPr algn="ctr" fontAlgn="base">
              <a:spcAft>
                <a:spcPts val="800"/>
              </a:spcAft>
            </a:pPr>
            <a:r>
              <a:rPr lang="fr-FR" sz="1100" b="1" i="1" dirty="0">
                <a:solidFill>
                  <a:schemeClr val="bg1"/>
                </a:solidFill>
                <a:latin typeface="+mj-lt"/>
              </a:rPr>
              <a:t>Objectif : Embarquer les axes et la DRH</a:t>
            </a:r>
            <a:endParaRPr lang="fr-FR" sz="1100" b="1" dirty="0">
              <a:solidFill>
                <a:schemeClr val="bg1"/>
              </a:solidFill>
              <a:latin typeface="+mj-lt"/>
            </a:endParaRPr>
          </a:p>
        </p:txBody>
      </p:sp>
      <p:sp>
        <p:nvSpPr>
          <p:cNvPr id="149" name="Rectangle 148">
            <a:extLst>
              <a:ext uri="{FF2B5EF4-FFF2-40B4-BE49-F238E27FC236}">
                <a16:creationId xmlns:a16="http://schemas.microsoft.com/office/drawing/2014/main" id="{E1829537-0250-4B37-ABC8-9F0E58E44B5B}"/>
              </a:ext>
            </a:extLst>
          </p:cNvPr>
          <p:cNvSpPr/>
          <p:nvPr/>
        </p:nvSpPr>
        <p:spPr>
          <a:xfrm>
            <a:off x="721785" y="5254345"/>
            <a:ext cx="10752665" cy="771016"/>
          </a:xfrm>
          <a:prstGeom prst="rect">
            <a:avLst/>
          </a:prstGeom>
          <a:solidFill>
            <a:srgbClr val="E3E1EE"/>
          </a:solidFill>
          <a:ln w="28575">
            <a:solidFill>
              <a:srgbClr val="E3E1EE"/>
            </a:solidFill>
          </a:ln>
        </p:spPr>
        <p:style>
          <a:lnRef idx="2">
            <a:schemeClr val="accent1">
              <a:shade val="50000"/>
            </a:schemeClr>
          </a:lnRef>
          <a:fillRef idx="1">
            <a:schemeClr val="accent1"/>
          </a:fillRef>
          <a:effectRef idx="0">
            <a:schemeClr val="accent1"/>
          </a:effectRef>
          <a:fontRef idx="minor">
            <a:schemeClr val="lt1"/>
          </a:fontRef>
        </p:style>
        <p:txBody>
          <a:bodyPr lIns="96000" tIns="96000" rIns="96000" bIns="96000" rtlCol="0" anchor="t"/>
          <a:lstStyle/>
          <a:p>
            <a:pPr algn="l"/>
            <a:endParaRPr lang="fr-FR" sz="1100" dirty="0" err="1">
              <a:latin typeface="+mj-lt"/>
            </a:endParaRPr>
          </a:p>
        </p:txBody>
      </p:sp>
      <p:sp>
        <p:nvSpPr>
          <p:cNvPr id="150" name="Espace réservé du contenu 5">
            <a:extLst>
              <a:ext uri="{FF2B5EF4-FFF2-40B4-BE49-F238E27FC236}">
                <a16:creationId xmlns:a16="http://schemas.microsoft.com/office/drawing/2014/main" id="{95D80C9B-2663-4170-8D89-FB8A4B1FFC72}"/>
              </a:ext>
            </a:extLst>
          </p:cNvPr>
          <p:cNvSpPr txBox="1">
            <a:spLocks/>
          </p:cNvSpPr>
          <p:nvPr/>
        </p:nvSpPr>
        <p:spPr bwMode="gray">
          <a:xfrm>
            <a:off x="719672" y="5254345"/>
            <a:ext cx="4614329" cy="771016"/>
          </a:xfrm>
          <a:prstGeom prst="rect">
            <a:avLst/>
          </a:prstGeom>
        </p:spPr>
        <p:txBody>
          <a:bodyPr vert="horz" lIns="0" tIns="0" rIns="0" bIns="0" rtlCol="0" anchor="ctr" anchorCtr="0">
            <a:normAutofit/>
          </a:bodyPr>
          <a:lstStyle>
            <a:lvl1pPr marL="0" indent="0" algn="l" defTabSz="914355" rtl="0" eaLnBrk="1" latinLnBrk="0" hangingPunct="1">
              <a:lnSpc>
                <a:spcPct val="100000"/>
              </a:lnSpc>
              <a:spcBef>
                <a:spcPts val="600"/>
              </a:spcBef>
              <a:spcAft>
                <a:spcPts val="0"/>
              </a:spcAft>
              <a:buFont typeface="Avenir LT Std 45 Book" pitchFamily="34" charset="0"/>
              <a:buNone/>
              <a:defRPr sz="1300" b="0" kern="1200">
                <a:solidFill>
                  <a:schemeClr val="accent6"/>
                </a:solidFill>
                <a:latin typeface="+mj-lt"/>
                <a:ea typeface="+mn-ea"/>
                <a:cs typeface="+mn-cs"/>
              </a:defRPr>
            </a:lvl1pPr>
            <a:lvl2pPr marL="0" indent="0" algn="l" defTabSz="914355" rtl="0" eaLnBrk="1" latinLnBrk="0" hangingPunct="1">
              <a:lnSpc>
                <a:spcPct val="100000"/>
              </a:lnSpc>
              <a:spcBef>
                <a:spcPts val="600"/>
              </a:spcBef>
              <a:spcAft>
                <a:spcPts val="0"/>
              </a:spcAft>
              <a:buFont typeface="Avenir LT Std 45 Book" pitchFamily="34" charset="0"/>
              <a:buNone/>
              <a:defRPr sz="1300" kern="1200">
                <a:solidFill>
                  <a:schemeClr val="tx1"/>
                </a:solidFill>
                <a:latin typeface="+mn-lt"/>
                <a:ea typeface="+mn-ea"/>
                <a:cs typeface="+mn-cs"/>
              </a:defRPr>
            </a:lvl2pPr>
            <a:lvl3pPr marL="143993" indent="-143993" algn="l" defTabSz="914355" rtl="0" eaLnBrk="1" latinLnBrk="0" hangingPunct="1">
              <a:lnSpc>
                <a:spcPct val="100000"/>
              </a:lnSpc>
              <a:spcBef>
                <a:spcPts val="600"/>
              </a:spcBef>
              <a:spcAft>
                <a:spcPts val="0"/>
              </a:spcAft>
              <a:buClr>
                <a:schemeClr val="accent1"/>
              </a:buClr>
              <a:buSzPct val="100000"/>
              <a:buFont typeface="Avenir LT Std 65 Medium" pitchFamily="34" charset="0"/>
              <a:buChar char="+"/>
              <a:defRPr sz="1300" kern="1200">
                <a:solidFill>
                  <a:schemeClr val="tx1"/>
                </a:solidFill>
                <a:latin typeface="+mn-lt"/>
                <a:ea typeface="+mn-ea"/>
                <a:cs typeface="+mn-cs"/>
              </a:defRPr>
            </a:lvl3pPr>
            <a:lvl4pPr marL="215990" indent="-71997" algn="l" defTabSz="914355" rtl="0" eaLnBrk="1" latinLnBrk="0" hangingPunct="1">
              <a:lnSpc>
                <a:spcPct val="100000"/>
              </a:lnSpc>
              <a:spcBef>
                <a:spcPts val="200"/>
              </a:spcBef>
              <a:spcAft>
                <a:spcPts val="0"/>
              </a:spcAft>
              <a:buClr>
                <a:schemeClr val="tx1"/>
              </a:buClr>
              <a:buSzPct val="75000"/>
              <a:buFont typeface="Avenir LT Std 45 Book" pitchFamily="34" charset="0"/>
              <a:buChar char="•"/>
              <a:defRPr sz="1200" kern="1200" baseline="0">
                <a:solidFill>
                  <a:schemeClr val="tx1"/>
                </a:solidFill>
                <a:latin typeface="+mn-lt"/>
                <a:ea typeface="+mn-ea"/>
                <a:cs typeface="+mn-cs"/>
              </a:defRPr>
            </a:lvl4pPr>
            <a:lvl5pPr marL="215990" indent="0" algn="l" defTabSz="914355" rtl="0" eaLnBrk="1" latinLnBrk="0" hangingPunct="1">
              <a:lnSpc>
                <a:spcPct val="100000"/>
              </a:lnSpc>
              <a:spcBef>
                <a:spcPts val="200"/>
              </a:spcBef>
              <a:spcAft>
                <a:spcPts val="0"/>
              </a:spcAft>
              <a:buSzPct val="100000"/>
              <a:buFont typeface="Avenir LT Std 45 Book" pitchFamily="34" charset="0"/>
              <a:buNone/>
              <a:defRPr sz="1000" kern="1200">
                <a:solidFill>
                  <a:schemeClr val="accent3"/>
                </a:solidFill>
                <a:latin typeface="+mn-lt"/>
                <a:ea typeface="+mn-ea"/>
                <a:cs typeface="+mn-cs"/>
              </a:defRPr>
            </a:lvl5pPr>
            <a:lvl6pPr marL="2514474" indent="-228588" algn="l" defTabSz="914355" rtl="0" eaLnBrk="1" latinLnBrk="0" hangingPunct="1">
              <a:spcBef>
                <a:spcPct val="20000"/>
              </a:spcBef>
              <a:buFont typeface="Avenir LT Std 45 Book" pitchFamily="34" charset="0"/>
              <a:buChar char="•"/>
              <a:defRPr sz="2000" kern="1200">
                <a:solidFill>
                  <a:schemeClr val="tx1"/>
                </a:solidFill>
                <a:latin typeface="+mn-lt"/>
                <a:ea typeface="+mn-ea"/>
                <a:cs typeface="+mn-cs"/>
              </a:defRPr>
            </a:lvl6pPr>
            <a:lvl7pPr marL="2971652" indent="-228588" algn="l" defTabSz="914355" rtl="0" eaLnBrk="1" latinLnBrk="0" hangingPunct="1">
              <a:spcBef>
                <a:spcPct val="20000"/>
              </a:spcBef>
              <a:buFont typeface="Avenir LT Std 45 Book" pitchFamily="34" charset="0"/>
              <a:buChar char="•"/>
              <a:defRPr sz="2000" kern="1200">
                <a:solidFill>
                  <a:schemeClr val="tx1"/>
                </a:solidFill>
                <a:latin typeface="+mn-lt"/>
                <a:ea typeface="+mn-ea"/>
                <a:cs typeface="+mn-cs"/>
              </a:defRPr>
            </a:lvl7pPr>
            <a:lvl8pPr marL="3428829" indent="-228588" algn="l" defTabSz="914355" rtl="0" eaLnBrk="1" latinLnBrk="0" hangingPunct="1">
              <a:spcBef>
                <a:spcPct val="20000"/>
              </a:spcBef>
              <a:buFont typeface="Avenir LT Std 45 Book" pitchFamily="34" charset="0"/>
              <a:buChar char="•"/>
              <a:defRPr sz="2000" kern="1200">
                <a:solidFill>
                  <a:schemeClr val="tx1"/>
                </a:solidFill>
                <a:latin typeface="+mn-lt"/>
                <a:ea typeface="+mn-ea"/>
                <a:cs typeface="+mn-cs"/>
              </a:defRPr>
            </a:lvl8pPr>
            <a:lvl9pPr marL="3886006" indent="-228588" algn="l" defTabSz="914355" rtl="0" eaLnBrk="1" latinLnBrk="0" hangingPunct="1">
              <a:spcBef>
                <a:spcPct val="20000"/>
              </a:spcBef>
              <a:buFont typeface="Avenir LT Std 45 Book" pitchFamily="34" charset="0"/>
              <a:buChar char="•"/>
              <a:defRPr sz="2000" kern="1200">
                <a:solidFill>
                  <a:schemeClr val="tx1"/>
                </a:solidFill>
                <a:latin typeface="+mn-lt"/>
                <a:ea typeface="+mn-ea"/>
                <a:cs typeface="+mn-cs"/>
              </a:defRPr>
            </a:lvl9pPr>
          </a:lstStyle>
          <a:p>
            <a:pPr fontAlgn="base">
              <a:lnSpc>
                <a:spcPts val="1333"/>
              </a:lnSpc>
              <a:spcBef>
                <a:spcPts val="0"/>
              </a:spcBef>
              <a:spcAft>
                <a:spcPts val="400"/>
              </a:spcAft>
            </a:pPr>
            <a:r>
              <a:rPr lang="fr-FR" sz="1100" dirty="0">
                <a:solidFill>
                  <a:srgbClr val="000000"/>
                </a:solidFill>
              </a:rPr>
              <a:t>Présenter le plan de travail et les différents chantiers, les aspects planning, afin d’obtenir un engagement et les contraintes des axes à prendre en compte.</a:t>
            </a:r>
            <a:endParaRPr lang="fr-FR" sz="1100" dirty="0"/>
          </a:p>
        </p:txBody>
      </p:sp>
      <p:sp>
        <p:nvSpPr>
          <p:cNvPr id="151" name="ZoneTexte 150">
            <a:extLst>
              <a:ext uri="{FF2B5EF4-FFF2-40B4-BE49-F238E27FC236}">
                <a16:creationId xmlns:a16="http://schemas.microsoft.com/office/drawing/2014/main" id="{A8594884-2828-4FA0-BB01-44BB48ACA81E}"/>
              </a:ext>
            </a:extLst>
          </p:cNvPr>
          <p:cNvSpPr txBox="1"/>
          <p:nvPr/>
        </p:nvSpPr>
        <p:spPr>
          <a:xfrm>
            <a:off x="704851" y="4927891"/>
            <a:ext cx="8311208" cy="371127"/>
          </a:xfrm>
          <a:prstGeom prst="rect">
            <a:avLst/>
          </a:prstGeom>
          <a:noFill/>
        </p:spPr>
        <p:txBody>
          <a:bodyPr wrap="square" lIns="0" tIns="0" rIns="0" bIns="0">
            <a:spAutoFit/>
          </a:bodyPr>
          <a:lstStyle/>
          <a:p>
            <a:pPr defTabSz="730671">
              <a:lnSpc>
                <a:spcPts val="3200"/>
              </a:lnSpc>
              <a:defRPr/>
            </a:pPr>
            <a:r>
              <a:rPr lang="fr-FR" sz="2000" b="1" cap="small" dirty="0">
                <a:solidFill>
                  <a:srgbClr val="E3E1EE"/>
                </a:solidFill>
                <a:latin typeface="+mj-lt"/>
                <a:ea typeface="ＭＳ Ｐゴシック" charset="-128"/>
                <a:cs typeface="Tahoma"/>
              </a:rPr>
              <a:t>Présentation du plan de travail sur les organisations</a:t>
            </a:r>
          </a:p>
        </p:txBody>
      </p:sp>
      <p:sp>
        <p:nvSpPr>
          <p:cNvPr id="152" name="Flèche : chevron 151">
            <a:extLst>
              <a:ext uri="{FF2B5EF4-FFF2-40B4-BE49-F238E27FC236}">
                <a16:creationId xmlns:a16="http://schemas.microsoft.com/office/drawing/2014/main" id="{3CC537E9-DC71-463F-96E9-B35E5555F973}"/>
              </a:ext>
            </a:extLst>
          </p:cNvPr>
          <p:cNvSpPr/>
          <p:nvPr/>
        </p:nvSpPr>
        <p:spPr>
          <a:xfrm>
            <a:off x="5921220" y="5357879"/>
            <a:ext cx="379200" cy="572743"/>
          </a:xfrm>
          <a:prstGeom prst="chevron">
            <a:avLst>
              <a:gd name="adj" fmla="val 34615"/>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Tx/>
              <a:defRPr/>
            </a:pPr>
            <a:endParaRPr lang="fr-FR" sz="1800" kern="1200">
              <a:solidFill>
                <a:schemeClr val="bg1"/>
              </a:solidFill>
              <a:latin typeface="+mj-lt"/>
            </a:endParaRPr>
          </a:p>
        </p:txBody>
      </p:sp>
      <p:sp>
        <p:nvSpPr>
          <p:cNvPr id="153" name="Espace réservé du contenu 5">
            <a:extLst>
              <a:ext uri="{FF2B5EF4-FFF2-40B4-BE49-F238E27FC236}">
                <a16:creationId xmlns:a16="http://schemas.microsoft.com/office/drawing/2014/main" id="{98F67A03-DF11-43F1-80CA-FDD479E19B33}"/>
              </a:ext>
            </a:extLst>
          </p:cNvPr>
          <p:cNvSpPr txBox="1">
            <a:spLocks/>
          </p:cNvSpPr>
          <p:nvPr/>
        </p:nvSpPr>
        <p:spPr bwMode="gray">
          <a:xfrm>
            <a:off x="6344062" y="5254345"/>
            <a:ext cx="5130388" cy="771016"/>
          </a:xfrm>
          <a:prstGeom prst="rect">
            <a:avLst/>
          </a:prstGeom>
        </p:spPr>
        <p:txBody>
          <a:bodyPr vert="horz" lIns="0" tIns="0" rIns="0" bIns="0" rtlCol="0" anchor="ctr" anchorCtr="0">
            <a:normAutofit/>
          </a:bodyPr>
          <a:lstStyle>
            <a:lvl1pPr marL="0" indent="0" algn="l" defTabSz="914355" rtl="0" eaLnBrk="1" latinLnBrk="0" hangingPunct="1">
              <a:lnSpc>
                <a:spcPct val="100000"/>
              </a:lnSpc>
              <a:spcBef>
                <a:spcPts val="600"/>
              </a:spcBef>
              <a:spcAft>
                <a:spcPts val="0"/>
              </a:spcAft>
              <a:buFont typeface="Avenir LT Std 45 Book" pitchFamily="34" charset="0"/>
              <a:buNone/>
              <a:defRPr sz="1300" b="0" kern="1200">
                <a:solidFill>
                  <a:schemeClr val="accent6"/>
                </a:solidFill>
                <a:latin typeface="+mj-lt"/>
                <a:ea typeface="+mn-ea"/>
                <a:cs typeface="+mn-cs"/>
              </a:defRPr>
            </a:lvl1pPr>
            <a:lvl2pPr marL="0" indent="0" algn="l" defTabSz="914355" rtl="0" eaLnBrk="1" latinLnBrk="0" hangingPunct="1">
              <a:lnSpc>
                <a:spcPct val="100000"/>
              </a:lnSpc>
              <a:spcBef>
                <a:spcPts val="600"/>
              </a:spcBef>
              <a:spcAft>
                <a:spcPts val="0"/>
              </a:spcAft>
              <a:buFont typeface="Avenir LT Std 45 Book" pitchFamily="34" charset="0"/>
              <a:buNone/>
              <a:defRPr sz="1300" kern="1200">
                <a:solidFill>
                  <a:schemeClr val="tx1"/>
                </a:solidFill>
                <a:latin typeface="+mn-lt"/>
                <a:ea typeface="+mn-ea"/>
                <a:cs typeface="+mn-cs"/>
              </a:defRPr>
            </a:lvl2pPr>
            <a:lvl3pPr marL="143993" indent="-143993" algn="l" defTabSz="914355" rtl="0" eaLnBrk="1" latinLnBrk="0" hangingPunct="1">
              <a:lnSpc>
                <a:spcPct val="100000"/>
              </a:lnSpc>
              <a:spcBef>
                <a:spcPts val="600"/>
              </a:spcBef>
              <a:spcAft>
                <a:spcPts val="0"/>
              </a:spcAft>
              <a:buClr>
                <a:schemeClr val="accent1"/>
              </a:buClr>
              <a:buSzPct val="100000"/>
              <a:buFont typeface="Avenir LT Std 65 Medium" pitchFamily="34" charset="0"/>
              <a:buChar char="+"/>
              <a:defRPr sz="1300" kern="1200">
                <a:solidFill>
                  <a:schemeClr val="tx1"/>
                </a:solidFill>
                <a:latin typeface="+mn-lt"/>
                <a:ea typeface="+mn-ea"/>
                <a:cs typeface="+mn-cs"/>
              </a:defRPr>
            </a:lvl3pPr>
            <a:lvl4pPr marL="215990" indent="-71997" algn="l" defTabSz="914355" rtl="0" eaLnBrk="1" latinLnBrk="0" hangingPunct="1">
              <a:lnSpc>
                <a:spcPct val="100000"/>
              </a:lnSpc>
              <a:spcBef>
                <a:spcPts val="200"/>
              </a:spcBef>
              <a:spcAft>
                <a:spcPts val="0"/>
              </a:spcAft>
              <a:buClr>
                <a:schemeClr val="tx1"/>
              </a:buClr>
              <a:buSzPct val="75000"/>
              <a:buFont typeface="Avenir LT Std 45 Book" pitchFamily="34" charset="0"/>
              <a:buChar char="•"/>
              <a:defRPr sz="1200" kern="1200" baseline="0">
                <a:solidFill>
                  <a:schemeClr val="tx1"/>
                </a:solidFill>
                <a:latin typeface="+mn-lt"/>
                <a:ea typeface="+mn-ea"/>
                <a:cs typeface="+mn-cs"/>
              </a:defRPr>
            </a:lvl4pPr>
            <a:lvl5pPr marL="215990" indent="0" algn="l" defTabSz="914355" rtl="0" eaLnBrk="1" latinLnBrk="0" hangingPunct="1">
              <a:lnSpc>
                <a:spcPct val="100000"/>
              </a:lnSpc>
              <a:spcBef>
                <a:spcPts val="200"/>
              </a:spcBef>
              <a:spcAft>
                <a:spcPts val="0"/>
              </a:spcAft>
              <a:buSzPct val="100000"/>
              <a:buFont typeface="Avenir LT Std 45 Book" pitchFamily="34" charset="0"/>
              <a:buNone/>
              <a:defRPr sz="1000" kern="1200">
                <a:solidFill>
                  <a:schemeClr val="accent3"/>
                </a:solidFill>
                <a:latin typeface="+mn-lt"/>
                <a:ea typeface="+mn-ea"/>
                <a:cs typeface="+mn-cs"/>
              </a:defRPr>
            </a:lvl5pPr>
            <a:lvl6pPr marL="2514474" indent="-228588" algn="l" defTabSz="914355" rtl="0" eaLnBrk="1" latinLnBrk="0" hangingPunct="1">
              <a:spcBef>
                <a:spcPct val="20000"/>
              </a:spcBef>
              <a:buFont typeface="Avenir LT Std 45 Book" pitchFamily="34" charset="0"/>
              <a:buChar char="•"/>
              <a:defRPr sz="2000" kern="1200">
                <a:solidFill>
                  <a:schemeClr val="tx1"/>
                </a:solidFill>
                <a:latin typeface="+mn-lt"/>
                <a:ea typeface="+mn-ea"/>
                <a:cs typeface="+mn-cs"/>
              </a:defRPr>
            </a:lvl6pPr>
            <a:lvl7pPr marL="2971652" indent="-228588" algn="l" defTabSz="914355" rtl="0" eaLnBrk="1" latinLnBrk="0" hangingPunct="1">
              <a:spcBef>
                <a:spcPct val="20000"/>
              </a:spcBef>
              <a:buFont typeface="Avenir LT Std 45 Book" pitchFamily="34" charset="0"/>
              <a:buChar char="•"/>
              <a:defRPr sz="2000" kern="1200">
                <a:solidFill>
                  <a:schemeClr val="tx1"/>
                </a:solidFill>
                <a:latin typeface="+mn-lt"/>
                <a:ea typeface="+mn-ea"/>
                <a:cs typeface="+mn-cs"/>
              </a:defRPr>
            </a:lvl7pPr>
            <a:lvl8pPr marL="3428829" indent="-228588" algn="l" defTabSz="914355" rtl="0" eaLnBrk="1" latinLnBrk="0" hangingPunct="1">
              <a:spcBef>
                <a:spcPct val="20000"/>
              </a:spcBef>
              <a:buFont typeface="Avenir LT Std 45 Book" pitchFamily="34" charset="0"/>
              <a:buChar char="•"/>
              <a:defRPr sz="2000" kern="1200">
                <a:solidFill>
                  <a:schemeClr val="tx1"/>
                </a:solidFill>
                <a:latin typeface="+mn-lt"/>
                <a:ea typeface="+mn-ea"/>
                <a:cs typeface="+mn-cs"/>
              </a:defRPr>
            </a:lvl8pPr>
            <a:lvl9pPr marL="3886006" indent="-228588" algn="l" defTabSz="914355" rtl="0" eaLnBrk="1" latinLnBrk="0" hangingPunct="1">
              <a:spcBef>
                <a:spcPct val="20000"/>
              </a:spcBef>
              <a:buFont typeface="Avenir LT Std 45 Book" pitchFamily="34" charset="0"/>
              <a:buChar char="•"/>
              <a:defRPr sz="2000" kern="1200">
                <a:solidFill>
                  <a:schemeClr val="tx1"/>
                </a:solidFill>
                <a:latin typeface="+mn-lt"/>
                <a:ea typeface="+mn-ea"/>
                <a:cs typeface="+mn-cs"/>
              </a:defRPr>
            </a:lvl9pPr>
          </a:lstStyle>
          <a:p>
            <a:pPr marL="228594" indent="-228594" fontAlgn="base">
              <a:spcBef>
                <a:spcPts val="0"/>
              </a:spcBef>
              <a:buFont typeface="Arial" panose="020B0604020202020204" pitchFamily="34" charset="0"/>
              <a:buChar char="•"/>
            </a:pPr>
            <a:r>
              <a:rPr lang="fr-FR" sz="1050" dirty="0">
                <a:solidFill>
                  <a:srgbClr val="000000"/>
                </a:solidFill>
              </a:rPr>
              <a:t>Quels critères à prendre en compte (liste de propositions à enrichir)</a:t>
            </a:r>
          </a:p>
          <a:p>
            <a:pPr marL="228594" indent="-228594" fontAlgn="base">
              <a:spcBef>
                <a:spcPts val="0"/>
              </a:spcBef>
              <a:buFont typeface="Arial" panose="020B0604020202020204" pitchFamily="34" charset="0"/>
              <a:buChar char="•"/>
            </a:pPr>
            <a:r>
              <a:rPr lang="fr-FR" sz="1050" dirty="0">
                <a:solidFill>
                  <a:srgbClr val="000000"/>
                </a:solidFill>
              </a:rPr>
              <a:t>Qui au sein de chaque axe peut être embarqué pour travailler sur le sujet (réponse attendue dans les jours suivants)</a:t>
            </a:r>
          </a:p>
        </p:txBody>
      </p:sp>
      <p:sp>
        <p:nvSpPr>
          <p:cNvPr id="154" name="Rectangle 153">
            <a:extLst>
              <a:ext uri="{FF2B5EF4-FFF2-40B4-BE49-F238E27FC236}">
                <a16:creationId xmlns:a16="http://schemas.microsoft.com/office/drawing/2014/main" id="{208D5252-7373-4143-AA03-F26802061AB6}"/>
              </a:ext>
            </a:extLst>
          </p:cNvPr>
          <p:cNvSpPr/>
          <p:nvPr/>
        </p:nvSpPr>
        <p:spPr>
          <a:xfrm>
            <a:off x="722449" y="6025362"/>
            <a:ext cx="10752000" cy="328295"/>
          </a:xfrm>
          <a:prstGeom prst="rect">
            <a:avLst/>
          </a:prstGeom>
          <a:solidFill>
            <a:schemeClr val="bg1"/>
          </a:solidFill>
          <a:ln w="28575">
            <a:solidFill>
              <a:srgbClr val="E3E1EE"/>
            </a:solidFill>
          </a:ln>
        </p:spPr>
        <p:style>
          <a:lnRef idx="2">
            <a:schemeClr val="accent1">
              <a:shade val="50000"/>
            </a:schemeClr>
          </a:lnRef>
          <a:fillRef idx="1">
            <a:schemeClr val="accent1"/>
          </a:fillRef>
          <a:effectRef idx="0">
            <a:schemeClr val="accent1"/>
          </a:effectRef>
          <a:fontRef idx="minor">
            <a:schemeClr val="lt1"/>
          </a:fontRef>
        </p:style>
        <p:txBody>
          <a:bodyPr lIns="96000" tIns="96000" rIns="96000" bIns="96000" rtlCol="0" anchor="t"/>
          <a:lstStyle/>
          <a:p>
            <a:pPr algn="l"/>
            <a:endParaRPr lang="fr-FR" sz="1100" dirty="0" err="1">
              <a:latin typeface="+mj-lt"/>
            </a:endParaRPr>
          </a:p>
        </p:txBody>
      </p:sp>
      <p:sp>
        <p:nvSpPr>
          <p:cNvPr id="155" name="ZoneTexte 154">
            <a:extLst>
              <a:ext uri="{FF2B5EF4-FFF2-40B4-BE49-F238E27FC236}">
                <a16:creationId xmlns:a16="http://schemas.microsoft.com/office/drawing/2014/main" id="{CFBB0853-4D35-4135-8377-DF2AC545CC9A}"/>
              </a:ext>
            </a:extLst>
          </p:cNvPr>
          <p:cNvSpPr txBox="1"/>
          <p:nvPr/>
        </p:nvSpPr>
        <p:spPr>
          <a:xfrm>
            <a:off x="1880917" y="6025362"/>
            <a:ext cx="8406083" cy="261610"/>
          </a:xfrm>
          <a:prstGeom prst="rect">
            <a:avLst/>
          </a:prstGeom>
          <a:noFill/>
        </p:spPr>
        <p:txBody>
          <a:bodyPr wrap="square">
            <a:spAutoFit/>
          </a:bodyPr>
          <a:lstStyle/>
          <a:p>
            <a:pPr algn="ctr" fontAlgn="base">
              <a:spcAft>
                <a:spcPts val="800"/>
              </a:spcAft>
            </a:pPr>
            <a:r>
              <a:rPr lang="fr-FR" sz="1100" b="1" i="1" dirty="0">
                <a:solidFill>
                  <a:schemeClr val="tx1">
                    <a:lumMod val="50000"/>
                    <a:lumOff val="50000"/>
                  </a:schemeClr>
                </a:solidFill>
                <a:latin typeface="+mj-lt"/>
              </a:rPr>
              <a:t>Objectif : Obtenir un accord sur la méthode et l’engagement des axes et de la DRH</a:t>
            </a:r>
            <a:endParaRPr lang="fr-FR" sz="1100" b="1" dirty="0">
              <a:solidFill>
                <a:schemeClr val="tx1">
                  <a:lumMod val="50000"/>
                  <a:lumOff val="50000"/>
                </a:schemeClr>
              </a:solidFill>
              <a:latin typeface="+mj-lt"/>
            </a:endParaRPr>
          </a:p>
        </p:txBody>
      </p:sp>
    </p:spTree>
    <p:extLst>
      <p:ext uri="{BB962C8B-B14F-4D97-AF65-F5344CB8AC3E}">
        <p14:creationId xmlns:p14="http://schemas.microsoft.com/office/powerpoint/2010/main" val="40748213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EC726EFD-207E-D242-96A7-386378208842}"/>
              </a:ext>
            </a:extLst>
          </p:cNvPr>
          <p:cNvSpPr>
            <a:spLocks noGrp="1"/>
          </p:cNvSpPr>
          <p:nvPr>
            <p:ph type="title"/>
          </p:nvPr>
        </p:nvSpPr>
        <p:spPr/>
        <p:txBody>
          <a:bodyPr/>
          <a:lstStyle/>
          <a:p>
            <a:r>
              <a:rPr lang="fr-FR"/>
              <a:t>FIN DU DOCUMENT</a:t>
            </a:r>
          </a:p>
        </p:txBody>
      </p:sp>
    </p:spTree>
    <p:extLst>
      <p:ext uri="{BB962C8B-B14F-4D97-AF65-F5344CB8AC3E}">
        <p14:creationId xmlns:p14="http://schemas.microsoft.com/office/powerpoint/2010/main" val="6267035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A757A6-6D72-4083-DE50-CD37526EB382}"/>
              </a:ext>
            </a:extLst>
          </p:cNvPr>
          <p:cNvSpPr>
            <a:spLocks noGrp="1"/>
          </p:cNvSpPr>
          <p:nvPr>
            <p:ph type="title"/>
          </p:nvPr>
        </p:nvSpPr>
        <p:spPr/>
        <p:txBody>
          <a:bodyPr/>
          <a:lstStyle/>
          <a:p>
            <a:r>
              <a:rPr lang="fr-FR"/>
              <a:t>Préambule</a:t>
            </a:r>
          </a:p>
        </p:txBody>
      </p:sp>
      <p:sp>
        <p:nvSpPr>
          <p:cNvPr id="5" name="Espace réservé du contenu 4">
            <a:extLst>
              <a:ext uri="{FF2B5EF4-FFF2-40B4-BE49-F238E27FC236}">
                <a16:creationId xmlns:a16="http://schemas.microsoft.com/office/drawing/2014/main" id="{64535FD3-92BD-334A-3FAB-1171F2136D21}"/>
              </a:ext>
            </a:extLst>
          </p:cNvPr>
          <p:cNvSpPr txBox="1">
            <a:spLocks/>
          </p:cNvSpPr>
          <p:nvPr/>
        </p:nvSpPr>
        <p:spPr>
          <a:xfrm>
            <a:off x="467519" y="1539340"/>
            <a:ext cx="11256963" cy="4068867"/>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0"/>
              </a:spcBef>
              <a:buFont typeface="Arial" panose="020B0604020202020204" pitchFamily="34" charset="0"/>
              <a:buNone/>
              <a:defRPr sz="1400" b="1" kern="1200" cap="all" baseline="0">
                <a:solidFill>
                  <a:schemeClr val="accent4"/>
                </a:solidFill>
                <a:latin typeface="+mn-lt"/>
                <a:ea typeface="+mn-ea"/>
                <a:cs typeface="Arial" panose="020B0604020202020204" pitchFamily="34" charset="0"/>
              </a:defRPr>
            </a:lvl1pPr>
            <a:lvl2pPr marL="0" indent="0" algn="l" defTabSz="914400" rtl="0" eaLnBrk="1" latinLnBrk="0" hangingPunct="1">
              <a:lnSpc>
                <a:spcPct val="90000"/>
              </a:lnSpc>
              <a:spcBef>
                <a:spcPts val="500"/>
              </a:spcBef>
              <a:buFont typeface="Arial" panose="020B0604020202020204" pitchFamily="34" charset="0"/>
              <a:buNone/>
              <a:defRPr sz="1200" kern="1200" normalizeH="0" baseline="0">
                <a:solidFill>
                  <a:schemeClr val="tx2"/>
                </a:solidFill>
                <a:latin typeface="+mn-lt"/>
                <a:ea typeface="+mn-ea"/>
                <a:cs typeface="Arial" panose="020B0604020202020204" pitchFamily="34" charset="0"/>
              </a:defRPr>
            </a:lvl2pPr>
            <a:lvl3pPr marL="180000" indent="-180000" algn="l" defTabSz="914400" rtl="0" eaLnBrk="1" latinLnBrk="0" hangingPunct="1">
              <a:lnSpc>
                <a:spcPct val="90000"/>
              </a:lnSpc>
              <a:spcBef>
                <a:spcPts val="500"/>
              </a:spcBef>
              <a:buClr>
                <a:srgbClr val="3381FF"/>
              </a:buClr>
              <a:buFont typeface="Wingdings" panose="05000000000000000000" pitchFamily="2" charset="2"/>
              <a:buChar char="§"/>
              <a:defRPr sz="1100" kern="1200">
                <a:solidFill>
                  <a:schemeClr val="tx2"/>
                </a:solidFill>
                <a:latin typeface="+mn-lt"/>
                <a:ea typeface="+mn-ea"/>
                <a:cs typeface="Arial" panose="020B0604020202020204" pitchFamily="34" charset="0"/>
              </a:defRPr>
            </a:lvl3pPr>
            <a:lvl4pPr marL="360000" indent="-180000" algn="l" defTabSz="914400" rtl="0" eaLnBrk="1" latinLnBrk="0" hangingPunct="1">
              <a:lnSpc>
                <a:spcPct val="90000"/>
              </a:lnSpc>
              <a:spcBef>
                <a:spcPts val="500"/>
              </a:spcBef>
              <a:buClr>
                <a:schemeClr val="tx2"/>
              </a:buClr>
              <a:buFont typeface="Open Sans Light" panose="020B0306030504020204" pitchFamily="34" charset="0"/>
              <a:buChar char="–"/>
              <a:defRPr sz="1000" kern="1200">
                <a:solidFill>
                  <a:schemeClr val="tx2"/>
                </a:solidFill>
                <a:latin typeface="+mn-lt"/>
                <a:ea typeface="+mn-ea"/>
                <a:cs typeface="Arial" panose="020B0604020202020204" pitchFamily="34" charset="0"/>
              </a:defRPr>
            </a:lvl4pPr>
            <a:lvl5pPr marL="540000" indent="-180000" algn="l" defTabSz="914400" rtl="0" eaLnBrk="1" latinLnBrk="0" hangingPunct="1">
              <a:lnSpc>
                <a:spcPct val="90000"/>
              </a:lnSpc>
              <a:spcBef>
                <a:spcPts val="500"/>
              </a:spcBef>
              <a:buClr>
                <a:schemeClr val="tx2"/>
              </a:buClr>
              <a:buFont typeface="Arial" panose="020B0604020202020204" pitchFamily="34" charset="0"/>
              <a:buChar char="•"/>
              <a:defRPr sz="100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fr-FR" sz="1400" b="1" i="0" u="none" strike="noStrike" kern="1200" cap="all" spc="0" normalizeH="0" baseline="0" noProof="0" dirty="0">
                <a:ln>
                  <a:noFill/>
                </a:ln>
                <a:solidFill>
                  <a:srgbClr val="595959"/>
                </a:solidFill>
                <a:effectLst/>
                <a:uLnTx/>
                <a:uFillTx/>
                <a:latin typeface="Montserrat"/>
                <a:ea typeface="+mn-ea"/>
              </a:rPr>
              <a:t>Ce document constitue la proposition COMMERCIALE de Talan Consulting A la sollicitation de SNCF Voyages pour la préparation et l’animation du séminaire CODIR du 28 septembre 2022.</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fr-FR" sz="1400" b="1" i="0" u="none" strike="noStrike" kern="1200" cap="all" spc="0" normalizeH="0" baseline="0" noProof="0" dirty="0">
              <a:ln>
                <a:noFill/>
              </a:ln>
              <a:solidFill>
                <a:srgbClr val="595959"/>
              </a:solidFill>
              <a:effectLst/>
              <a:uLnTx/>
              <a:uFillTx/>
              <a:latin typeface="Montserrat"/>
              <a:ea typeface="+mn-ea"/>
            </a:endParaRP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fr-FR" sz="1400" b="1" i="0" u="none" strike="noStrike" kern="1200" cap="all" spc="0" normalizeH="0" baseline="0" noProof="0" dirty="0">
                <a:ln>
                  <a:noFill/>
                </a:ln>
                <a:solidFill>
                  <a:srgbClr val="595959"/>
                </a:solidFill>
                <a:effectLst/>
                <a:uLnTx/>
                <a:uFillTx/>
                <a:latin typeface="Montserrat"/>
                <a:ea typeface="+mn-ea"/>
              </a:rPr>
              <a:t>Pour tout contact ou toute demande d’information, vos interlocuteurs sont Jean </a:t>
            </a:r>
            <a:r>
              <a:rPr kumimoji="0" lang="fr-FR" sz="1400" b="1" i="0" u="none" strike="noStrike" kern="1200" cap="all" spc="0" normalizeH="0" baseline="0" noProof="0" dirty="0" err="1">
                <a:ln>
                  <a:noFill/>
                </a:ln>
                <a:solidFill>
                  <a:srgbClr val="595959"/>
                </a:solidFill>
                <a:effectLst/>
                <a:uLnTx/>
                <a:uFillTx/>
                <a:latin typeface="Montserrat"/>
                <a:ea typeface="+mn-ea"/>
              </a:rPr>
              <a:t>Grandemange</a:t>
            </a:r>
            <a:r>
              <a:rPr lang="fr-FR" dirty="0">
                <a:solidFill>
                  <a:srgbClr val="595959"/>
                </a:solidFill>
                <a:latin typeface="Montserrat"/>
              </a:rPr>
              <a:t> et FANNY OUDOMPHONG, respectivement</a:t>
            </a:r>
            <a:r>
              <a:rPr kumimoji="0" lang="fr-FR" sz="1400" b="1" i="0" u="none" strike="noStrike" kern="1200" cap="all" spc="0" normalizeH="0" baseline="0" noProof="0" dirty="0">
                <a:ln>
                  <a:noFill/>
                </a:ln>
                <a:solidFill>
                  <a:srgbClr val="595959"/>
                </a:solidFill>
                <a:effectLst/>
                <a:uLnTx/>
                <a:uFillTx/>
                <a:latin typeface="Montserrat"/>
                <a:ea typeface="+mn-ea"/>
              </a:rPr>
              <a:t> DIRECTEUR TRANSPORTS ET Mobilités et manager </a:t>
            </a:r>
            <a:r>
              <a:rPr kumimoji="0" lang="fr-FR" sz="1400" b="1" i="0" u="none" strike="noStrike" kern="1200" cap="all" spc="0" normalizeH="0" baseline="0" noProof="0" dirty="0" err="1">
                <a:ln>
                  <a:noFill/>
                </a:ln>
                <a:solidFill>
                  <a:srgbClr val="595959"/>
                </a:solidFill>
                <a:effectLst/>
                <a:uLnTx/>
                <a:uFillTx/>
                <a:latin typeface="Montserrat"/>
                <a:ea typeface="+mn-ea"/>
              </a:rPr>
              <a:t>People&amp;culture</a:t>
            </a:r>
            <a:r>
              <a:rPr lang="fr-FR" dirty="0">
                <a:solidFill>
                  <a:srgbClr val="595959"/>
                </a:solidFill>
                <a:latin typeface="Montserrat"/>
              </a:rPr>
              <a:t>.</a:t>
            </a:r>
            <a:endParaRPr kumimoji="0" lang="fr-FR" sz="1400" b="1" i="0" u="none" strike="noStrike" kern="1200" cap="all" spc="0" normalizeH="0" baseline="0" noProof="0" dirty="0">
              <a:ln>
                <a:noFill/>
              </a:ln>
              <a:solidFill>
                <a:srgbClr val="595959"/>
              </a:solidFill>
              <a:effectLst/>
              <a:uLnTx/>
              <a:uFillTx/>
              <a:latin typeface="Montserrat"/>
              <a:ea typeface="+mn-ea"/>
            </a:endParaRP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fr-FR" sz="1400" b="1" i="0" u="none" strike="noStrike" kern="1200" cap="all" spc="0" normalizeH="0" baseline="0" noProof="0" dirty="0">
              <a:ln>
                <a:noFill/>
              </a:ln>
              <a:solidFill>
                <a:srgbClr val="0029CC"/>
              </a:solidFill>
              <a:effectLst/>
              <a:uLnTx/>
              <a:uFillTx/>
              <a:latin typeface="Montserrat"/>
              <a:ea typeface="+mn-ea"/>
            </a:endParaRPr>
          </a:p>
        </p:txBody>
      </p:sp>
      <p:grpSp>
        <p:nvGrpSpPr>
          <p:cNvPr id="9" name="Groupe 8">
            <a:extLst>
              <a:ext uri="{FF2B5EF4-FFF2-40B4-BE49-F238E27FC236}">
                <a16:creationId xmlns:a16="http://schemas.microsoft.com/office/drawing/2014/main" id="{D60CA4FD-7780-E846-BFAA-BDB45E9AAC55}"/>
              </a:ext>
            </a:extLst>
          </p:cNvPr>
          <p:cNvGrpSpPr/>
          <p:nvPr/>
        </p:nvGrpSpPr>
        <p:grpSpPr>
          <a:xfrm>
            <a:off x="2662040" y="3540746"/>
            <a:ext cx="3060418" cy="1980594"/>
            <a:chOff x="415243" y="1249023"/>
            <a:chExt cx="3060418" cy="1980594"/>
          </a:xfrm>
        </p:grpSpPr>
        <p:sp>
          <p:nvSpPr>
            <p:cNvPr id="16" name="Rectangle 15">
              <a:extLst>
                <a:ext uri="{FF2B5EF4-FFF2-40B4-BE49-F238E27FC236}">
                  <a16:creationId xmlns:a16="http://schemas.microsoft.com/office/drawing/2014/main" id="{A13D7013-2EBE-03C7-477B-B0AAAB64E34D}"/>
                </a:ext>
              </a:extLst>
            </p:cNvPr>
            <p:cNvSpPr/>
            <p:nvPr/>
          </p:nvSpPr>
          <p:spPr>
            <a:xfrm>
              <a:off x="415243" y="1249023"/>
              <a:ext cx="3060418" cy="1980594"/>
            </a:xfrm>
            <a:prstGeom prst="rect">
              <a:avLst/>
            </a:prstGeom>
            <a:solidFill>
              <a:srgbClr val="FFFFFF"/>
            </a:solidFill>
            <a:ln w="3175" cap="flat">
              <a:solidFill>
                <a:srgbClr val="595959"/>
              </a:solidFill>
              <a:prstDash val="solid"/>
              <a:miter lim="800000"/>
            </a:ln>
            <a:effectLst>
              <a:outerShdw blurRad="50800" dist="38100" dir="2700000" rotWithShape="0">
                <a:srgbClr val="000000">
                  <a:alpha val="40000"/>
                </a:srgbClr>
              </a:outerShdw>
            </a:effectLst>
          </p:spPr>
          <p:txBody>
            <a:bodyPr wrap="square" lIns="36000" tIns="36000" rIns="36000" bIns="36000" numCol="1" anchor="ctr">
              <a:noAutofit/>
            </a:bodyPr>
            <a:lstStyle/>
            <a:p>
              <a:pPr algn="ctr">
                <a:defRPr>
                  <a:solidFill>
                    <a:srgbClr val="FFFFFF"/>
                  </a:solidFill>
                </a:defRPr>
              </a:pPr>
              <a:endParaRPr lang="fr-FR">
                <a:latin typeface="Montserrat" panose="00000500000000000000" pitchFamily="2" charset="0"/>
              </a:endParaRPr>
            </a:p>
          </p:txBody>
        </p:sp>
        <p:sp>
          <p:nvSpPr>
            <p:cNvPr id="17" name="bk object 16">
              <a:extLst>
                <a:ext uri="{FF2B5EF4-FFF2-40B4-BE49-F238E27FC236}">
                  <a16:creationId xmlns:a16="http://schemas.microsoft.com/office/drawing/2014/main" id="{93D86C9C-2C0A-0D11-A617-B684126B32E1}"/>
                </a:ext>
              </a:extLst>
            </p:cNvPr>
            <p:cNvSpPr/>
            <p:nvPr/>
          </p:nvSpPr>
          <p:spPr>
            <a:xfrm>
              <a:off x="2398701" y="1249023"/>
              <a:ext cx="1076960" cy="1322705"/>
            </a:xfrm>
            <a:custGeom>
              <a:avLst/>
              <a:gdLst/>
              <a:ahLst/>
              <a:cxnLst/>
              <a:rect l="l" t="t" r="r" b="b"/>
              <a:pathLst>
                <a:path w="1076960" h="1322705">
                  <a:moveTo>
                    <a:pt x="1076543" y="0"/>
                  </a:moveTo>
                  <a:lnTo>
                    <a:pt x="91328" y="0"/>
                  </a:lnTo>
                  <a:lnTo>
                    <a:pt x="97959" y="30857"/>
                  </a:lnTo>
                  <a:lnTo>
                    <a:pt x="107778" y="82011"/>
                  </a:lnTo>
                  <a:lnTo>
                    <a:pt x="116496" y="133548"/>
                  </a:lnTo>
                  <a:lnTo>
                    <a:pt x="124097" y="185456"/>
                  </a:lnTo>
                  <a:lnTo>
                    <a:pt x="130567" y="237723"/>
                  </a:lnTo>
                  <a:lnTo>
                    <a:pt x="135893" y="290336"/>
                  </a:lnTo>
                  <a:lnTo>
                    <a:pt x="140060" y="343283"/>
                  </a:lnTo>
                  <a:lnTo>
                    <a:pt x="143053" y="396551"/>
                  </a:lnTo>
                  <a:lnTo>
                    <a:pt x="144860" y="450128"/>
                  </a:lnTo>
                  <a:lnTo>
                    <a:pt x="145465" y="504003"/>
                  </a:lnTo>
                  <a:lnTo>
                    <a:pt x="144933" y="554628"/>
                  </a:lnTo>
                  <a:lnTo>
                    <a:pt x="143344" y="604993"/>
                  </a:lnTo>
                  <a:lnTo>
                    <a:pt x="140710" y="655087"/>
                  </a:lnTo>
                  <a:lnTo>
                    <a:pt x="137039" y="704901"/>
                  </a:lnTo>
                  <a:lnTo>
                    <a:pt x="132344" y="754422"/>
                  </a:lnTo>
                  <a:lnTo>
                    <a:pt x="126636" y="803642"/>
                  </a:lnTo>
                  <a:lnTo>
                    <a:pt x="119924" y="852549"/>
                  </a:lnTo>
                  <a:lnTo>
                    <a:pt x="112220" y="901133"/>
                  </a:lnTo>
                  <a:lnTo>
                    <a:pt x="103534" y="949382"/>
                  </a:lnTo>
                  <a:lnTo>
                    <a:pt x="93877" y="997288"/>
                  </a:lnTo>
                  <a:lnTo>
                    <a:pt x="83260" y="1044839"/>
                  </a:lnTo>
                  <a:lnTo>
                    <a:pt x="71694" y="1092024"/>
                  </a:lnTo>
                  <a:lnTo>
                    <a:pt x="59190" y="1138833"/>
                  </a:lnTo>
                  <a:lnTo>
                    <a:pt x="45757" y="1185256"/>
                  </a:lnTo>
                  <a:lnTo>
                    <a:pt x="31407" y="1231281"/>
                  </a:lnTo>
                  <a:lnTo>
                    <a:pt x="16151" y="1276899"/>
                  </a:lnTo>
                  <a:lnTo>
                    <a:pt x="0" y="1322099"/>
                  </a:lnTo>
                  <a:lnTo>
                    <a:pt x="1076543" y="1322099"/>
                  </a:lnTo>
                  <a:lnTo>
                    <a:pt x="1076543" y="0"/>
                  </a:lnTo>
                  <a:close/>
                </a:path>
              </a:pathLst>
            </a:custGeom>
            <a:solidFill>
              <a:srgbClr val="203F8D"/>
            </a:solidFill>
          </p:spPr>
          <p:txBody>
            <a:bodyPr wrap="square" lIns="0" tIns="0" rIns="0" bIns="0" rtlCol="0"/>
            <a:lstStyle/>
            <a:p>
              <a:endParaRPr lang="fr-FR">
                <a:latin typeface="Montserrat" panose="00000500000000000000" pitchFamily="2" charset="0"/>
              </a:endParaRPr>
            </a:p>
          </p:txBody>
        </p:sp>
        <p:sp>
          <p:nvSpPr>
            <p:cNvPr id="18" name="bk object 17">
              <a:extLst>
                <a:ext uri="{FF2B5EF4-FFF2-40B4-BE49-F238E27FC236}">
                  <a16:creationId xmlns:a16="http://schemas.microsoft.com/office/drawing/2014/main" id="{F0EACA8D-53C4-4EC5-0B79-078782DDAB3D}"/>
                </a:ext>
              </a:extLst>
            </p:cNvPr>
            <p:cNvSpPr/>
            <p:nvPr/>
          </p:nvSpPr>
          <p:spPr>
            <a:xfrm>
              <a:off x="415243" y="2571122"/>
              <a:ext cx="1983739" cy="658495"/>
            </a:xfrm>
            <a:custGeom>
              <a:avLst/>
              <a:gdLst/>
              <a:ahLst/>
              <a:cxnLst/>
              <a:rect l="l" t="t" r="r" b="b"/>
              <a:pathLst>
                <a:path w="1983739" h="658494">
                  <a:moveTo>
                    <a:pt x="1983461" y="0"/>
                  </a:moveTo>
                  <a:lnTo>
                    <a:pt x="0" y="0"/>
                  </a:lnTo>
                  <a:lnTo>
                    <a:pt x="0" y="657906"/>
                  </a:lnTo>
                  <a:lnTo>
                    <a:pt x="1611516" y="657906"/>
                  </a:lnTo>
                  <a:lnTo>
                    <a:pt x="1639545" y="622219"/>
                  </a:lnTo>
                  <a:lnTo>
                    <a:pt x="1667989" y="584481"/>
                  </a:lnTo>
                  <a:lnTo>
                    <a:pt x="1695691" y="546162"/>
                  </a:lnTo>
                  <a:lnTo>
                    <a:pt x="1722641" y="507272"/>
                  </a:lnTo>
                  <a:lnTo>
                    <a:pt x="1748827" y="467823"/>
                  </a:lnTo>
                  <a:lnTo>
                    <a:pt x="1774240" y="427825"/>
                  </a:lnTo>
                  <a:lnTo>
                    <a:pt x="1798868" y="387289"/>
                  </a:lnTo>
                  <a:lnTo>
                    <a:pt x="1822701" y="346225"/>
                  </a:lnTo>
                  <a:lnTo>
                    <a:pt x="1845729" y="304644"/>
                  </a:lnTo>
                  <a:lnTo>
                    <a:pt x="1867940" y="262556"/>
                  </a:lnTo>
                  <a:lnTo>
                    <a:pt x="1889324" y="219974"/>
                  </a:lnTo>
                  <a:lnTo>
                    <a:pt x="1909870" y="176906"/>
                  </a:lnTo>
                  <a:lnTo>
                    <a:pt x="1929567" y="133364"/>
                  </a:lnTo>
                  <a:lnTo>
                    <a:pt x="1948405" y="89358"/>
                  </a:lnTo>
                  <a:lnTo>
                    <a:pt x="1966374" y="44900"/>
                  </a:lnTo>
                  <a:lnTo>
                    <a:pt x="1983461" y="0"/>
                  </a:lnTo>
                  <a:close/>
                </a:path>
              </a:pathLst>
            </a:custGeom>
            <a:solidFill>
              <a:srgbClr val="DEE2EE"/>
            </a:solidFill>
          </p:spPr>
          <p:txBody>
            <a:bodyPr wrap="square" lIns="0" tIns="0" rIns="0" bIns="0" rtlCol="0"/>
            <a:lstStyle/>
            <a:p>
              <a:endParaRPr lang="fr-FR">
                <a:latin typeface="Montserrat" panose="00000500000000000000" pitchFamily="2" charset="0"/>
              </a:endParaRPr>
            </a:p>
          </p:txBody>
        </p:sp>
        <p:sp>
          <p:nvSpPr>
            <p:cNvPr id="19" name="object 3">
              <a:extLst>
                <a:ext uri="{FF2B5EF4-FFF2-40B4-BE49-F238E27FC236}">
                  <a16:creationId xmlns:a16="http://schemas.microsoft.com/office/drawing/2014/main" id="{7FE2DD7B-78B9-BF27-D2A8-0F8C123700B5}"/>
                </a:ext>
              </a:extLst>
            </p:cNvPr>
            <p:cNvSpPr txBox="1"/>
            <p:nvPr/>
          </p:nvSpPr>
          <p:spPr>
            <a:xfrm>
              <a:off x="582542" y="1349670"/>
              <a:ext cx="139700" cy="151323"/>
            </a:xfrm>
            <a:prstGeom prst="rect">
              <a:avLst/>
            </a:prstGeom>
          </p:spPr>
          <p:txBody>
            <a:bodyPr vert="horz" wrap="square" lIns="0" tIns="12700" rIns="0" bIns="0" rtlCol="0">
              <a:spAutoFit/>
            </a:bodyPr>
            <a:lstStyle/>
            <a:p>
              <a:pPr marL="12700">
                <a:lnSpc>
                  <a:spcPct val="100000"/>
                </a:lnSpc>
                <a:spcBef>
                  <a:spcPts val="100"/>
                </a:spcBef>
              </a:pPr>
              <a:r>
                <a:rPr lang="fr-FR" sz="900" b="1">
                  <a:solidFill>
                    <a:srgbClr val="3F4098"/>
                  </a:solidFill>
                  <a:latin typeface="Montserrat Medium" panose="00000600000000000000" pitchFamily="2" charset="0"/>
                  <a:cs typeface="Tahoma"/>
                </a:rPr>
                <a:t>—</a:t>
              </a:r>
              <a:endParaRPr lang="fr-FR" sz="900">
                <a:latin typeface="Montserrat Medium" panose="00000600000000000000" pitchFamily="2" charset="0"/>
                <a:cs typeface="Tahoma"/>
              </a:endParaRPr>
            </a:p>
          </p:txBody>
        </p:sp>
        <p:sp>
          <p:nvSpPr>
            <p:cNvPr id="20" name="object 5">
              <a:extLst>
                <a:ext uri="{FF2B5EF4-FFF2-40B4-BE49-F238E27FC236}">
                  <a16:creationId xmlns:a16="http://schemas.microsoft.com/office/drawing/2014/main" id="{030E0F57-290B-0272-23C3-21005491D511}"/>
                </a:ext>
              </a:extLst>
            </p:cNvPr>
            <p:cNvSpPr txBox="1"/>
            <p:nvPr/>
          </p:nvSpPr>
          <p:spPr>
            <a:xfrm>
              <a:off x="530142" y="2060712"/>
              <a:ext cx="1868559" cy="428322"/>
            </a:xfrm>
            <a:prstGeom prst="rect">
              <a:avLst/>
            </a:prstGeom>
          </p:spPr>
          <p:txBody>
            <a:bodyPr vert="horz" wrap="square" lIns="0" tIns="12700" rIns="0" bIns="0" rtlCol="0">
              <a:spAutoFit/>
            </a:bodyPr>
            <a:lstStyle/>
            <a:p>
              <a:pPr marL="12700">
                <a:lnSpc>
                  <a:spcPct val="100000"/>
                </a:lnSpc>
                <a:spcBef>
                  <a:spcPts val="100"/>
                </a:spcBef>
              </a:pPr>
              <a:r>
                <a:rPr lang="fr-FR" sz="900">
                  <a:solidFill>
                    <a:srgbClr val="3F4098"/>
                  </a:solidFill>
                  <a:latin typeface="Montserrat Medium" panose="00000600000000000000" pitchFamily="2" charset="0"/>
                  <a:cs typeface="Calibri"/>
                </a:rPr>
                <a:t>—</a:t>
              </a:r>
              <a:endParaRPr lang="fr-FR" sz="900">
                <a:latin typeface="Montserrat Medium" panose="00000600000000000000" pitchFamily="2" charset="0"/>
                <a:cs typeface="Calibri"/>
              </a:endParaRPr>
            </a:p>
            <a:p>
              <a:pPr marL="12700"/>
              <a:r>
                <a:rPr lang="fr-FR" sz="900">
                  <a:solidFill>
                    <a:srgbClr val="3F4098"/>
                  </a:solidFill>
                  <a:latin typeface="Montserrat Medium" panose="00000600000000000000" pitchFamily="2" charset="0"/>
                  <a:cs typeface="Calibri"/>
                </a:rPr>
                <a:t>jean.grandemange@talan.com</a:t>
              </a:r>
            </a:p>
            <a:p>
              <a:pPr marL="12700"/>
              <a:r>
                <a:rPr lang="fr-FR" sz="900">
                  <a:solidFill>
                    <a:srgbClr val="3F4098"/>
                  </a:solidFill>
                  <a:latin typeface="Montserrat Medium" panose="00000600000000000000" pitchFamily="2" charset="0"/>
                  <a:cs typeface="Calibri"/>
                </a:rPr>
                <a:t>+33 6 88 15 23 63</a:t>
              </a:r>
            </a:p>
          </p:txBody>
        </p:sp>
        <p:sp>
          <p:nvSpPr>
            <p:cNvPr id="21" name="object 6">
              <a:extLst>
                <a:ext uri="{FF2B5EF4-FFF2-40B4-BE49-F238E27FC236}">
                  <a16:creationId xmlns:a16="http://schemas.microsoft.com/office/drawing/2014/main" id="{DBD1DDDC-F259-24F8-2964-20C0BBF1E2FC}"/>
                </a:ext>
              </a:extLst>
            </p:cNvPr>
            <p:cNvSpPr txBox="1"/>
            <p:nvPr/>
          </p:nvSpPr>
          <p:spPr>
            <a:xfrm>
              <a:off x="582542" y="2732375"/>
              <a:ext cx="1260000" cy="335989"/>
            </a:xfrm>
            <a:prstGeom prst="rect">
              <a:avLst/>
            </a:prstGeom>
          </p:spPr>
          <p:txBody>
            <a:bodyPr vert="horz" wrap="square" lIns="0" tIns="12700" rIns="0" bIns="0" rtlCol="0">
              <a:spAutoFit/>
            </a:bodyPr>
            <a:lstStyle/>
            <a:p>
              <a:pPr marL="12700" marR="5080">
                <a:lnSpc>
                  <a:spcPct val="100000"/>
                </a:lnSpc>
                <a:spcBef>
                  <a:spcPts val="100"/>
                </a:spcBef>
              </a:pPr>
              <a:r>
                <a:rPr lang="fr-FR" sz="700">
                  <a:solidFill>
                    <a:srgbClr val="203F8D"/>
                  </a:solidFill>
                  <a:latin typeface="Montserrat Medium" panose="00000600000000000000" pitchFamily="2" charset="0"/>
                  <a:cs typeface="Calibri"/>
                </a:rPr>
                <a:t>19/21 rue Dumont d’Urville  75116 Paris • France</a:t>
              </a:r>
            </a:p>
            <a:p>
              <a:pPr marL="12700">
                <a:lnSpc>
                  <a:spcPct val="100000"/>
                </a:lnSpc>
              </a:pPr>
              <a:r>
                <a:rPr lang="fr-FR" sz="700">
                  <a:solidFill>
                    <a:srgbClr val="203F8D"/>
                  </a:solidFill>
                  <a:latin typeface="Montserrat Medium" panose="00000600000000000000" pitchFamily="2" charset="0"/>
                  <a:cs typeface="Calibri"/>
                </a:rPr>
                <a:t>+33 1 53340572</a:t>
              </a:r>
            </a:p>
          </p:txBody>
        </p:sp>
        <p:pic>
          <p:nvPicPr>
            <p:cNvPr id="22" name="Graphique 15">
              <a:extLst>
                <a:ext uri="{FF2B5EF4-FFF2-40B4-BE49-F238E27FC236}">
                  <a16:creationId xmlns:a16="http://schemas.microsoft.com/office/drawing/2014/main" id="{3F801B93-DF7F-7E69-AFDD-50E5DDEF2889}"/>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b="37409"/>
            <a:stretch/>
          </p:blipFill>
          <p:spPr>
            <a:xfrm>
              <a:off x="2601393" y="1349670"/>
              <a:ext cx="792000" cy="278842"/>
            </a:xfrm>
            <a:prstGeom prst="rect">
              <a:avLst/>
            </a:prstGeom>
          </p:spPr>
        </p:pic>
        <p:sp>
          <p:nvSpPr>
            <p:cNvPr id="23" name="object 5">
              <a:extLst>
                <a:ext uri="{FF2B5EF4-FFF2-40B4-BE49-F238E27FC236}">
                  <a16:creationId xmlns:a16="http://schemas.microsoft.com/office/drawing/2014/main" id="{994A3F91-367C-C8A9-CE69-D395440622FB}"/>
                </a:ext>
              </a:extLst>
            </p:cNvPr>
            <p:cNvSpPr txBox="1"/>
            <p:nvPr/>
          </p:nvSpPr>
          <p:spPr>
            <a:xfrm>
              <a:off x="582542" y="1486830"/>
              <a:ext cx="1935356" cy="536044"/>
            </a:xfrm>
            <a:prstGeom prst="rect">
              <a:avLst/>
            </a:prstGeom>
          </p:spPr>
          <p:txBody>
            <a:bodyPr vert="horz" wrap="square" lIns="0" tIns="12700" rIns="0" bIns="0" rtlCol="0">
              <a:spAutoFit/>
            </a:bodyPr>
            <a:lstStyle/>
            <a:p>
              <a:pPr marL="12700">
                <a:lnSpc>
                  <a:spcPct val="100000"/>
                </a:lnSpc>
              </a:pPr>
              <a:r>
                <a:rPr lang="fr-FR" sz="1200" b="1">
                  <a:solidFill>
                    <a:srgbClr val="3F4098"/>
                  </a:solidFill>
                  <a:latin typeface="Montserrat Medium" panose="00000600000000000000" pitchFamily="2" charset="0"/>
                  <a:cs typeface="Calibri"/>
                </a:rPr>
                <a:t>Jean GRANDEMANGE</a:t>
              </a:r>
            </a:p>
            <a:p>
              <a:pPr marL="12700">
                <a:lnSpc>
                  <a:spcPct val="100000"/>
                </a:lnSpc>
              </a:pPr>
              <a:r>
                <a:rPr lang="fr-FR" sz="1100">
                  <a:solidFill>
                    <a:srgbClr val="3F4098"/>
                  </a:solidFill>
                  <a:latin typeface="Montserrat Medium" panose="00000600000000000000" pitchFamily="2" charset="0"/>
                  <a:cs typeface="Calibri"/>
                </a:rPr>
                <a:t>Directeur Transports et Mobilités</a:t>
              </a:r>
            </a:p>
          </p:txBody>
        </p:sp>
      </p:grpSp>
      <p:grpSp>
        <p:nvGrpSpPr>
          <p:cNvPr id="13" name="Groupe 12">
            <a:extLst>
              <a:ext uri="{FF2B5EF4-FFF2-40B4-BE49-F238E27FC236}">
                <a16:creationId xmlns:a16="http://schemas.microsoft.com/office/drawing/2014/main" id="{E3C8E2B9-C373-45D1-9C11-E5D8A1C88027}"/>
              </a:ext>
            </a:extLst>
          </p:cNvPr>
          <p:cNvGrpSpPr/>
          <p:nvPr/>
        </p:nvGrpSpPr>
        <p:grpSpPr>
          <a:xfrm>
            <a:off x="6364610" y="3540746"/>
            <a:ext cx="3060418" cy="1980594"/>
            <a:chOff x="415243" y="1249023"/>
            <a:chExt cx="3060418" cy="1980594"/>
          </a:xfrm>
        </p:grpSpPr>
        <p:sp>
          <p:nvSpPr>
            <p:cNvPr id="14" name="Rectangle 13">
              <a:extLst>
                <a:ext uri="{FF2B5EF4-FFF2-40B4-BE49-F238E27FC236}">
                  <a16:creationId xmlns:a16="http://schemas.microsoft.com/office/drawing/2014/main" id="{023A192B-3FB9-4AD7-A8C8-C2DD645A950F}"/>
                </a:ext>
              </a:extLst>
            </p:cNvPr>
            <p:cNvSpPr/>
            <p:nvPr/>
          </p:nvSpPr>
          <p:spPr>
            <a:xfrm>
              <a:off x="415243" y="1249023"/>
              <a:ext cx="3060418" cy="1980594"/>
            </a:xfrm>
            <a:prstGeom prst="rect">
              <a:avLst/>
            </a:prstGeom>
            <a:solidFill>
              <a:srgbClr val="FFFFFF"/>
            </a:solidFill>
            <a:ln w="3175" cap="flat">
              <a:solidFill>
                <a:srgbClr val="595959"/>
              </a:solidFill>
              <a:prstDash val="solid"/>
              <a:miter lim="800000"/>
            </a:ln>
            <a:effectLst>
              <a:outerShdw blurRad="50800" dist="38100" dir="2700000" rotWithShape="0">
                <a:srgbClr val="000000">
                  <a:alpha val="40000"/>
                </a:srgbClr>
              </a:outerShdw>
            </a:effectLst>
          </p:spPr>
          <p:txBody>
            <a:bodyPr wrap="square" lIns="36000" tIns="36000" rIns="36000" bIns="36000" numCol="1" anchor="ctr">
              <a:noAutofit/>
            </a:bodyPr>
            <a:lstStyle/>
            <a:p>
              <a:pPr algn="ctr">
                <a:defRPr>
                  <a:solidFill>
                    <a:srgbClr val="FFFFFF"/>
                  </a:solidFill>
                </a:defRPr>
              </a:pPr>
              <a:endParaRPr lang="fr-FR">
                <a:latin typeface="Montserrat" panose="00000500000000000000" pitchFamily="2" charset="0"/>
              </a:endParaRPr>
            </a:p>
          </p:txBody>
        </p:sp>
        <p:sp>
          <p:nvSpPr>
            <p:cNvPr id="15" name="bk object 16">
              <a:extLst>
                <a:ext uri="{FF2B5EF4-FFF2-40B4-BE49-F238E27FC236}">
                  <a16:creationId xmlns:a16="http://schemas.microsoft.com/office/drawing/2014/main" id="{7ED183F6-5D98-4BAB-8F25-BD858669D874}"/>
                </a:ext>
              </a:extLst>
            </p:cNvPr>
            <p:cNvSpPr/>
            <p:nvPr/>
          </p:nvSpPr>
          <p:spPr>
            <a:xfrm>
              <a:off x="2398701" y="1249023"/>
              <a:ext cx="1076960" cy="1322705"/>
            </a:xfrm>
            <a:custGeom>
              <a:avLst/>
              <a:gdLst/>
              <a:ahLst/>
              <a:cxnLst/>
              <a:rect l="l" t="t" r="r" b="b"/>
              <a:pathLst>
                <a:path w="1076960" h="1322705">
                  <a:moveTo>
                    <a:pt x="1076543" y="0"/>
                  </a:moveTo>
                  <a:lnTo>
                    <a:pt x="91328" y="0"/>
                  </a:lnTo>
                  <a:lnTo>
                    <a:pt x="97959" y="30857"/>
                  </a:lnTo>
                  <a:lnTo>
                    <a:pt x="107778" y="82011"/>
                  </a:lnTo>
                  <a:lnTo>
                    <a:pt x="116496" y="133548"/>
                  </a:lnTo>
                  <a:lnTo>
                    <a:pt x="124097" y="185456"/>
                  </a:lnTo>
                  <a:lnTo>
                    <a:pt x="130567" y="237723"/>
                  </a:lnTo>
                  <a:lnTo>
                    <a:pt x="135893" y="290336"/>
                  </a:lnTo>
                  <a:lnTo>
                    <a:pt x="140060" y="343283"/>
                  </a:lnTo>
                  <a:lnTo>
                    <a:pt x="143053" y="396551"/>
                  </a:lnTo>
                  <a:lnTo>
                    <a:pt x="144860" y="450128"/>
                  </a:lnTo>
                  <a:lnTo>
                    <a:pt x="145465" y="504003"/>
                  </a:lnTo>
                  <a:lnTo>
                    <a:pt x="144933" y="554628"/>
                  </a:lnTo>
                  <a:lnTo>
                    <a:pt x="143344" y="604993"/>
                  </a:lnTo>
                  <a:lnTo>
                    <a:pt x="140710" y="655087"/>
                  </a:lnTo>
                  <a:lnTo>
                    <a:pt x="137039" y="704901"/>
                  </a:lnTo>
                  <a:lnTo>
                    <a:pt x="132344" y="754422"/>
                  </a:lnTo>
                  <a:lnTo>
                    <a:pt x="126636" y="803642"/>
                  </a:lnTo>
                  <a:lnTo>
                    <a:pt x="119924" y="852549"/>
                  </a:lnTo>
                  <a:lnTo>
                    <a:pt x="112220" y="901133"/>
                  </a:lnTo>
                  <a:lnTo>
                    <a:pt x="103534" y="949382"/>
                  </a:lnTo>
                  <a:lnTo>
                    <a:pt x="93877" y="997288"/>
                  </a:lnTo>
                  <a:lnTo>
                    <a:pt x="83260" y="1044839"/>
                  </a:lnTo>
                  <a:lnTo>
                    <a:pt x="71694" y="1092024"/>
                  </a:lnTo>
                  <a:lnTo>
                    <a:pt x="59190" y="1138833"/>
                  </a:lnTo>
                  <a:lnTo>
                    <a:pt x="45757" y="1185256"/>
                  </a:lnTo>
                  <a:lnTo>
                    <a:pt x="31407" y="1231281"/>
                  </a:lnTo>
                  <a:lnTo>
                    <a:pt x="16151" y="1276899"/>
                  </a:lnTo>
                  <a:lnTo>
                    <a:pt x="0" y="1322099"/>
                  </a:lnTo>
                  <a:lnTo>
                    <a:pt x="1076543" y="1322099"/>
                  </a:lnTo>
                  <a:lnTo>
                    <a:pt x="1076543" y="0"/>
                  </a:lnTo>
                  <a:close/>
                </a:path>
              </a:pathLst>
            </a:custGeom>
            <a:solidFill>
              <a:srgbClr val="203F8D"/>
            </a:solidFill>
          </p:spPr>
          <p:txBody>
            <a:bodyPr wrap="square" lIns="0" tIns="0" rIns="0" bIns="0" rtlCol="0"/>
            <a:lstStyle/>
            <a:p>
              <a:endParaRPr lang="fr-FR">
                <a:latin typeface="Montserrat" panose="00000500000000000000" pitchFamily="2" charset="0"/>
              </a:endParaRPr>
            </a:p>
          </p:txBody>
        </p:sp>
        <p:sp>
          <p:nvSpPr>
            <p:cNvPr id="24" name="bk object 17">
              <a:extLst>
                <a:ext uri="{FF2B5EF4-FFF2-40B4-BE49-F238E27FC236}">
                  <a16:creationId xmlns:a16="http://schemas.microsoft.com/office/drawing/2014/main" id="{43E3FBE9-5661-4C3F-ABA4-96D909F91915}"/>
                </a:ext>
              </a:extLst>
            </p:cNvPr>
            <p:cNvSpPr/>
            <p:nvPr/>
          </p:nvSpPr>
          <p:spPr>
            <a:xfrm>
              <a:off x="415243" y="2571122"/>
              <a:ext cx="1983739" cy="658495"/>
            </a:xfrm>
            <a:custGeom>
              <a:avLst/>
              <a:gdLst/>
              <a:ahLst/>
              <a:cxnLst/>
              <a:rect l="l" t="t" r="r" b="b"/>
              <a:pathLst>
                <a:path w="1983739" h="658494">
                  <a:moveTo>
                    <a:pt x="1983461" y="0"/>
                  </a:moveTo>
                  <a:lnTo>
                    <a:pt x="0" y="0"/>
                  </a:lnTo>
                  <a:lnTo>
                    <a:pt x="0" y="657906"/>
                  </a:lnTo>
                  <a:lnTo>
                    <a:pt x="1611516" y="657906"/>
                  </a:lnTo>
                  <a:lnTo>
                    <a:pt x="1639545" y="622219"/>
                  </a:lnTo>
                  <a:lnTo>
                    <a:pt x="1667989" y="584481"/>
                  </a:lnTo>
                  <a:lnTo>
                    <a:pt x="1695691" y="546162"/>
                  </a:lnTo>
                  <a:lnTo>
                    <a:pt x="1722641" y="507272"/>
                  </a:lnTo>
                  <a:lnTo>
                    <a:pt x="1748827" y="467823"/>
                  </a:lnTo>
                  <a:lnTo>
                    <a:pt x="1774240" y="427825"/>
                  </a:lnTo>
                  <a:lnTo>
                    <a:pt x="1798868" y="387289"/>
                  </a:lnTo>
                  <a:lnTo>
                    <a:pt x="1822701" y="346225"/>
                  </a:lnTo>
                  <a:lnTo>
                    <a:pt x="1845729" y="304644"/>
                  </a:lnTo>
                  <a:lnTo>
                    <a:pt x="1867940" y="262556"/>
                  </a:lnTo>
                  <a:lnTo>
                    <a:pt x="1889324" y="219974"/>
                  </a:lnTo>
                  <a:lnTo>
                    <a:pt x="1909870" y="176906"/>
                  </a:lnTo>
                  <a:lnTo>
                    <a:pt x="1929567" y="133364"/>
                  </a:lnTo>
                  <a:lnTo>
                    <a:pt x="1948405" y="89358"/>
                  </a:lnTo>
                  <a:lnTo>
                    <a:pt x="1966374" y="44900"/>
                  </a:lnTo>
                  <a:lnTo>
                    <a:pt x="1983461" y="0"/>
                  </a:lnTo>
                  <a:close/>
                </a:path>
              </a:pathLst>
            </a:custGeom>
            <a:solidFill>
              <a:srgbClr val="DEE2EE"/>
            </a:solidFill>
          </p:spPr>
          <p:txBody>
            <a:bodyPr wrap="square" lIns="0" tIns="0" rIns="0" bIns="0" rtlCol="0"/>
            <a:lstStyle/>
            <a:p>
              <a:endParaRPr lang="fr-FR">
                <a:latin typeface="Montserrat" panose="00000500000000000000" pitchFamily="2" charset="0"/>
              </a:endParaRPr>
            </a:p>
          </p:txBody>
        </p:sp>
        <p:sp>
          <p:nvSpPr>
            <p:cNvPr id="25" name="object 3">
              <a:extLst>
                <a:ext uri="{FF2B5EF4-FFF2-40B4-BE49-F238E27FC236}">
                  <a16:creationId xmlns:a16="http://schemas.microsoft.com/office/drawing/2014/main" id="{CD3CFB6D-AC04-4C29-B7BD-1D4B5195FEEF}"/>
                </a:ext>
              </a:extLst>
            </p:cNvPr>
            <p:cNvSpPr txBox="1"/>
            <p:nvPr/>
          </p:nvSpPr>
          <p:spPr>
            <a:xfrm>
              <a:off x="582542" y="1349670"/>
              <a:ext cx="139700" cy="151323"/>
            </a:xfrm>
            <a:prstGeom prst="rect">
              <a:avLst/>
            </a:prstGeom>
          </p:spPr>
          <p:txBody>
            <a:bodyPr vert="horz" wrap="square" lIns="0" tIns="12700" rIns="0" bIns="0" rtlCol="0">
              <a:spAutoFit/>
            </a:bodyPr>
            <a:lstStyle/>
            <a:p>
              <a:pPr marL="12700">
                <a:lnSpc>
                  <a:spcPct val="100000"/>
                </a:lnSpc>
                <a:spcBef>
                  <a:spcPts val="100"/>
                </a:spcBef>
              </a:pPr>
              <a:r>
                <a:rPr lang="fr-FR" sz="900" b="1">
                  <a:solidFill>
                    <a:srgbClr val="3F4098"/>
                  </a:solidFill>
                  <a:latin typeface="Montserrat Medium" panose="00000600000000000000" pitchFamily="2" charset="0"/>
                  <a:cs typeface="Tahoma"/>
                </a:rPr>
                <a:t>—</a:t>
              </a:r>
              <a:endParaRPr lang="fr-FR" sz="900">
                <a:latin typeface="Montserrat Medium" panose="00000600000000000000" pitchFamily="2" charset="0"/>
                <a:cs typeface="Tahoma"/>
              </a:endParaRPr>
            </a:p>
          </p:txBody>
        </p:sp>
        <p:sp>
          <p:nvSpPr>
            <p:cNvPr id="26" name="object 5">
              <a:extLst>
                <a:ext uri="{FF2B5EF4-FFF2-40B4-BE49-F238E27FC236}">
                  <a16:creationId xmlns:a16="http://schemas.microsoft.com/office/drawing/2014/main" id="{ED8E5C65-7ABE-4B06-B570-A33D09B81D73}"/>
                </a:ext>
              </a:extLst>
            </p:cNvPr>
            <p:cNvSpPr txBox="1"/>
            <p:nvPr/>
          </p:nvSpPr>
          <p:spPr>
            <a:xfrm>
              <a:off x="530142" y="2060712"/>
              <a:ext cx="1935356" cy="428322"/>
            </a:xfrm>
            <a:prstGeom prst="rect">
              <a:avLst/>
            </a:prstGeom>
          </p:spPr>
          <p:txBody>
            <a:bodyPr vert="horz" wrap="square" lIns="0" tIns="12700" rIns="0" bIns="0" rtlCol="0">
              <a:spAutoFit/>
            </a:bodyPr>
            <a:lstStyle/>
            <a:p>
              <a:pPr marL="12700">
                <a:lnSpc>
                  <a:spcPct val="100000"/>
                </a:lnSpc>
                <a:spcBef>
                  <a:spcPts val="100"/>
                </a:spcBef>
              </a:pPr>
              <a:r>
                <a:rPr lang="fr-FR" sz="900" dirty="0">
                  <a:solidFill>
                    <a:srgbClr val="3F4098"/>
                  </a:solidFill>
                  <a:latin typeface="Montserrat Medium" panose="00000600000000000000" pitchFamily="2" charset="0"/>
                  <a:cs typeface="Calibri"/>
                </a:rPr>
                <a:t>—</a:t>
              </a:r>
              <a:endParaRPr lang="fr-FR" sz="900" dirty="0">
                <a:latin typeface="Montserrat Medium" panose="00000600000000000000" pitchFamily="2" charset="0"/>
                <a:cs typeface="Calibri"/>
              </a:endParaRPr>
            </a:p>
            <a:p>
              <a:pPr marL="12700"/>
              <a:r>
                <a:rPr lang="fr-FR" sz="900" dirty="0">
                  <a:solidFill>
                    <a:srgbClr val="3F4098"/>
                  </a:solidFill>
                  <a:latin typeface="Montserrat Medium" panose="00000600000000000000" pitchFamily="2" charset="0"/>
                  <a:cs typeface="Calibri"/>
                </a:rPr>
                <a:t>Fanny.oudomphong@talan.com</a:t>
              </a:r>
            </a:p>
            <a:p>
              <a:pPr marL="12700"/>
              <a:r>
                <a:rPr lang="fr-FR" sz="900" dirty="0">
                  <a:solidFill>
                    <a:srgbClr val="3F4098"/>
                  </a:solidFill>
                  <a:latin typeface="Montserrat Medium" panose="00000600000000000000" pitchFamily="2" charset="0"/>
                  <a:cs typeface="Calibri"/>
                </a:rPr>
                <a:t>+33 6 68 25 43 54</a:t>
              </a:r>
            </a:p>
          </p:txBody>
        </p:sp>
        <p:sp>
          <p:nvSpPr>
            <p:cNvPr id="27" name="object 6">
              <a:extLst>
                <a:ext uri="{FF2B5EF4-FFF2-40B4-BE49-F238E27FC236}">
                  <a16:creationId xmlns:a16="http://schemas.microsoft.com/office/drawing/2014/main" id="{22A2D4AA-942C-4694-A61B-3EBC187F7A94}"/>
                </a:ext>
              </a:extLst>
            </p:cNvPr>
            <p:cNvSpPr txBox="1"/>
            <p:nvPr/>
          </p:nvSpPr>
          <p:spPr>
            <a:xfrm>
              <a:off x="582542" y="2732375"/>
              <a:ext cx="1260000" cy="335989"/>
            </a:xfrm>
            <a:prstGeom prst="rect">
              <a:avLst/>
            </a:prstGeom>
          </p:spPr>
          <p:txBody>
            <a:bodyPr vert="horz" wrap="square" lIns="0" tIns="12700" rIns="0" bIns="0" rtlCol="0">
              <a:spAutoFit/>
            </a:bodyPr>
            <a:lstStyle/>
            <a:p>
              <a:pPr marL="12700" marR="5080">
                <a:lnSpc>
                  <a:spcPct val="100000"/>
                </a:lnSpc>
                <a:spcBef>
                  <a:spcPts val="100"/>
                </a:spcBef>
              </a:pPr>
              <a:r>
                <a:rPr lang="fr-FR" sz="700">
                  <a:solidFill>
                    <a:srgbClr val="203F8D"/>
                  </a:solidFill>
                  <a:latin typeface="Montserrat Medium" panose="00000600000000000000" pitchFamily="2" charset="0"/>
                  <a:cs typeface="Calibri"/>
                </a:rPr>
                <a:t>19/21 rue Dumont d’Urville  75116 Paris • France</a:t>
              </a:r>
            </a:p>
            <a:p>
              <a:pPr marL="12700">
                <a:lnSpc>
                  <a:spcPct val="100000"/>
                </a:lnSpc>
              </a:pPr>
              <a:r>
                <a:rPr lang="fr-FR" sz="700">
                  <a:solidFill>
                    <a:srgbClr val="203F8D"/>
                  </a:solidFill>
                  <a:latin typeface="Montserrat Medium" panose="00000600000000000000" pitchFamily="2" charset="0"/>
                  <a:cs typeface="Calibri"/>
                </a:rPr>
                <a:t>+33 1 53340572</a:t>
              </a:r>
            </a:p>
          </p:txBody>
        </p:sp>
        <p:pic>
          <p:nvPicPr>
            <p:cNvPr id="28" name="Graphique 15">
              <a:extLst>
                <a:ext uri="{FF2B5EF4-FFF2-40B4-BE49-F238E27FC236}">
                  <a16:creationId xmlns:a16="http://schemas.microsoft.com/office/drawing/2014/main" id="{3689383D-DB44-4E0F-A278-7CFFFC8ED6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b="37409"/>
            <a:stretch/>
          </p:blipFill>
          <p:spPr>
            <a:xfrm>
              <a:off x="2601393" y="1349670"/>
              <a:ext cx="792000" cy="278842"/>
            </a:xfrm>
            <a:prstGeom prst="rect">
              <a:avLst/>
            </a:prstGeom>
          </p:spPr>
        </p:pic>
        <p:sp>
          <p:nvSpPr>
            <p:cNvPr id="29" name="object 5">
              <a:extLst>
                <a:ext uri="{FF2B5EF4-FFF2-40B4-BE49-F238E27FC236}">
                  <a16:creationId xmlns:a16="http://schemas.microsoft.com/office/drawing/2014/main" id="{D52075F0-65D0-464D-9123-44B75647C9B6}"/>
                </a:ext>
              </a:extLst>
            </p:cNvPr>
            <p:cNvSpPr txBox="1"/>
            <p:nvPr/>
          </p:nvSpPr>
          <p:spPr>
            <a:xfrm>
              <a:off x="582542" y="1486830"/>
              <a:ext cx="1935356" cy="366767"/>
            </a:xfrm>
            <a:prstGeom prst="rect">
              <a:avLst/>
            </a:prstGeom>
          </p:spPr>
          <p:txBody>
            <a:bodyPr vert="horz" wrap="square" lIns="0" tIns="12700" rIns="0" bIns="0" rtlCol="0">
              <a:spAutoFit/>
            </a:bodyPr>
            <a:lstStyle/>
            <a:p>
              <a:pPr marL="12700">
                <a:lnSpc>
                  <a:spcPct val="100000"/>
                </a:lnSpc>
              </a:pPr>
              <a:r>
                <a:rPr lang="fr-FR" sz="1200" b="1" dirty="0">
                  <a:solidFill>
                    <a:srgbClr val="3F4098"/>
                  </a:solidFill>
                  <a:latin typeface="Montserrat Medium" panose="00000600000000000000" pitchFamily="2" charset="0"/>
                  <a:cs typeface="Calibri"/>
                </a:rPr>
                <a:t>Fanny OUDOMPHONG</a:t>
              </a:r>
            </a:p>
            <a:p>
              <a:pPr marL="12700">
                <a:lnSpc>
                  <a:spcPct val="100000"/>
                </a:lnSpc>
              </a:pPr>
              <a:r>
                <a:rPr lang="fr-FR" sz="1100" dirty="0">
                  <a:solidFill>
                    <a:srgbClr val="3F4098"/>
                  </a:solidFill>
                  <a:latin typeface="Montserrat Medium" panose="00000600000000000000" pitchFamily="2" charset="0"/>
                  <a:cs typeface="Calibri"/>
                </a:rPr>
                <a:t>Manager </a:t>
              </a:r>
              <a:r>
                <a:rPr lang="fr-FR" sz="1100" dirty="0" err="1">
                  <a:solidFill>
                    <a:srgbClr val="3F4098"/>
                  </a:solidFill>
                  <a:latin typeface="Montserrat Medium" panose="00000600000000000000" pitchFamily="2" charset="0"/>
                  <a:cs typeface="Calibri"/>
                </a:rPr>
                <a:t>People&amp;Culture</a:t>
              </a:r>
              <a:endParaRPr lang="fr-FR" sz="1100" dirty="0">
                <a:solidFill>
                  <a:srgbClr val="3F4098"/>
                </a:solidFill>
                <a:latin typeface="Montserrat Medium" panose="00000600000000000000" pitchFamily="2" charset="0"/>
                <a:cs typeface="Calibri"/>
              </a:endParaRPr>
            </a:p>
          </p:txBody>
        </p:sp>
      </p:grpSp>
    </p:spTree>
    <p:extLst>
      <p:ext uri="{BB962C8B-B14F-4D97-AF65-F5344CB8AC3E}">
        <p14:creationId xmlns:p14="http://schemas.microsoft.com/office/powerpoint/2010/main" val="18820571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4">
            <a:extLst>
              <a:ext uri="{FF2B5EF4-FFF2-40B4-BE49-F238E27FC236}">
                <a16:creationId xmlns:a16="http://schemas.microsoft.com/office/drawing/2014/main" id="{42013CA1-00E5-F6C8-A1B9-CF47DF239964}"/>
              </a:ext>
            </a:extLst>
          </p:cNvPr>
          <p:cNvSpPr>
            <a:spLocks noGrp="1"/>
          </p:cNvSpPr>
          <p:nvPr>
            <p:ph type="body" idx="1"/>
          </p:nvPr>
        </p:nvSpPr>
        <p:spPr>
          <a:xfrm>
            <a:off x="2740804" y="1301767"/>
            <a:ext cx="7154634" cy="4458400"/>
          </a:xfrm>
        </p:spPr>
        <p:txBody>
          <a:bodyPr/>
          <a:lstStyle/>
          <a:p>
            <a:pPr>
              <a:buFont typeface="+mj-lt"/>
              <a:buAutoNum type="arabicPeriod"/>
            </a:pPr>
            <a:r>
              <a:rPr lang="fr-FR" dirty="0">
                <a:latin typeface="Montserrat" panose="00000500000000000000" pitchFamily="2" charset="0"/>
              </a:rPr>
              <a:t>Compréhension du contexte</a:t>
            </a:r>
          </a:p>
          <a:p>
            <a:pPr>
              <a:buFont typeface="+mj-lt"/>
              <a:buAutoNum type="arabicPeriod"/>
            </a:pPr>
            <a:r>
              <a:rPr lang="fr-FR" dirty="0"/>
              <a:t>Démarche proposée</a:t>
            </a:r>
          </a:p>
          <a:p>
            <a:pPr>
              <a:buFont typeface="+mj-lt"/>
              <a:buAutoNum type="arabicPeriod"/>
            </a:pPr>
            <a:r>
              <a:rPr lang="fr-FR" dirty="0"/>
              <a:t>Acteurs du séminaire</a:t>
            </a:r>
          </a:p>
          <a:p>
            <a:pPr>
              <a:buFont typeface="+mj-lt"/>
              <a:buAutoNum type="arabicPeriod"/>
            </a:pPr>
            <a:r>
              <a:rPr lang="fr-FR" dirty="0"/>
              <a:t>Planning</a:t>
            </a:r>
            <a:endParaRPr lang="fr-FR" dirty="0">
              <a:latin typeface="Montserrat" panose="00000500000000000000" pitchFamily="2" charset="0"/>
            </a:endParaRPr>
          </a:p>
          <a:p>
            <a:pPr>
              <a:buFont typeface="+mj-lt"/>
              <a:buAutoNum type="arabicPeriod"/>
            </a:pPr>
            <a:r>
              <a:rPr lang="fr-FR" dirty="0"/>
              <a:t>Dispositif</a:t>
            </a:r>
          </a:p>
          <a:p>
            <a:pPr>
              <a:buFont typeface="+mj-lt"/>
              <a:buAutoNum type="arabicPeriod"/>
            </a:pPr>
            <a:r>
              <a:rPr lang="fr-FR" dirty="0">
                <a:latin typeface="Montserrat" panose="00000500000000000000" pitchFamily="2" charset="0"/>
              </a:rPr>
              <a:t>Proposition commerciale</a:t>
            </a:r>
          </a:p>
          <a:p>
            <a:pPr>
              <a:buFont typeface="+mj-lt"/>
              <a:buAutoNum type="arabicPeriod"/>
            </a:pPr>
            <a:r>
              <a:rPr lang="fr-FR" dirty="0"/>
              <a:t>Annexe - Ordre du jour potentiel du séminaire</a:t>
            </a:r>
            <a:endParaRPr lang="fr-FR" dirty="0">
              <a:latin typeface="Montserrat" panose="00000500000000000000" pitchFamily="2" charset="0"/>
            </a:endParaRPr>
          </a:p>
        </p:txBody>
      </p:sp>
    </p:spTree>
    <p:extLst>
      <p:ext uri="{BB962C8B-B14F-4D97-AF65-F5344CB8AC3E}">
        <p14:creationId xmlns:p14="http://schemas.microsoft.com/office/powerpoint/2010/main" val="1539913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A757A6-6D72-4083-DE50-CD37526EB382}"/>
              </a:ext>
            </a:extLst>
          </p:cNvPr>
          <p:cNvSpPr>
            <a:spLocks noGrp="1"/>
          </p:cNvSpPr>
          <p:nvPr>
            <p:ph type="title"/>
          </p:nvPr>
        </p:nvSpPr>
        <p:spPr>
          <a:xfrm>
            <a:off x="396655" y="292153"/>
            <a:ext cx="10521824" cy="407795"/>
          </a:xfrm>
        </p:spPr>
        <p:txBody>
          <a:bodyPr/>
          <a:lstStyle/>
          <a:p>
            <a:r>
              <a:rPr lang="fr-FR" dirty="0"/>
              <a:t>1. Compréhension du contexte</a:t>
            </a:r>
          </a:p>
        </p:txBody>
      </p:sp>
      <p:sp>
        <p:nvSpPr>
          <p:cNvPr id="93" name="Rectangle 92">
            <a:extLst>
              <a:ext uri="{FF2B5EF4-FFF2-40B4-BE49-F238E27FC236}">
                <a16:creationId xmlns:a16="http://schemas.microsoft.com/office/drawing/2014/main" id="{C873C01A-0E75-426A-A3EC-79EB939FCB5B}"/>
              </a:ext>
            </a:extLst>
          </p:cNvPr>
          <p:cNvSpPr/>
          <p:nvPr/>
        </p:nvSpPr>
        <p:spPr>
          <a:xfrm>
            <a:off x="307819" y="1421855"/>
            <a:ext cx="11657170" cy="1247096"/>
          </a:xfrm>
          <a:prstGeom prst="rect">
            <a:avLst/>
          </a:prstGeom>
          <a:solidFill>
            <a:srgbClr val="E3E1EE"/>
          </a:solidFill>
          <a:ln>
            <a:noFill/>
          </a:ln>
        </p:spPr>
        <p:style>
          <a:lnRef idx="2">
            <a:schemeClr val="accent1">
              <a:shade val="50000"/>
            </a:schemeClr>
          </a:lnRef>
          <a:fillRef idx="1">
            <a:schemeClr val="accent1"/>
          </a:fillRef>
          <a:effectRef idx="0">
            <a:schemeClr val="accent1"/>
          </a:effectRef>
          <a:fontRef idx="minor">
            <a:schemeClr val="lt1"/>
          </a:fontRef>
        </p:style>
        <p:txBody>
          <a:bodyPr lIns="96000" tIns="96000" rIns="96000" bIns="96000" rtlCol="0" anchor="t"/>
          <a:lstStyle/>
          <a:p>
            <a:pPr algn="l"/>
            <a:endParaRPr lang="fr-FR" sz="1333" dirty="0" err="1">
              <a:latin typeface="+mj-lt"/>
            </a:endParaRPr>
          </a:p>
        </p:txBody>
      </p:sp>
      <p:sp>
        <p:nvSpPr>
          <p:cNvPr id="94" name="ZoneTexte 93">
            <a:extLst>
              <a:ext uri="{FF2B5EF4-FFF2-40B4-BE49-F238E27FC236}">
                <a16:creationId xmlns:a16="http://schemas.microsoft.com/office/drawing/2014/main" id="{B5D6DF97-D5B4-431C-9656-F2DF0EE69355}"/>
              </a:ext>
            </a:extLst>
          </p:cNvPr>
          <p:cNvSpPr txBox="1"/>
          <p:nvPr/>
        </p:nvSpPr>
        <p:spPr>
          <a:xfrm>
            <a:off x="491067" y="1547014"/>
            <a:ext cx="3298553" cy="1025922"/>
          </a:xfrm>
          <a:prstGeom prst="rect">
            <a:avLst/>
          </a:prstGeom>
          <a:noFill/>
        </p:spPr>
        <p:txBody>
          <a:bodyPr wrap="square" lIns="0" tIns="0" rIns="0" bIns="0">
            <a:spAutoFit/>
          </a:bodyPr>
          <a:lstStyle/>
          <a:p>
            <a:pPr defTabSz="730671">
              <a:lnSpc>
                <a:spcPts val="1600"/>
              </a:lnSpc>
              <a:defRPr/>
            </a:pPr>
            <a:r>
              <a:rPr lang="fr-FR" sz="1200" dirty="0">
                <a:solidFill>
                  <a:schemeClr val="tx1">
                    <a:lumMod val="65000"/>
                    <a:lumOff val="35000"/>
                  </a:schemeClr>
                </a:solidFill>
                <a:latin typeface="+mj-lt"/>
                <a:ea typeface="ＭＳ Ｐゴシック" charset="-128"/>
                <a:cs typeface="Tahoma"/>
              </a:rPr>
              <a:t>Notre échange du 23 juin nous laisse à penser que la poursuite du projet sur le lot 2 est une trajectoire qui ne va pas de soi pour tous nos interlocuteurs. </a:t>
            </a:r>
          </a:p>
          <a:p>
            <a:pPr defTabSz="730671">
              <a:lnSpc>
                <a:spcPts val="1600"/>
              </a:lnSpc>
              <a:defRPr/>
            </a:pPr>
            <a:r>
              <a:rPr lang="fr-FR" sz="1200" dirty="0">
                <a:solidFill>
                  <a:schemeClr val="tx1">
                    <a:lumMod val="65000"/>
                    <a:lumOff val="35000"/>
                  </a:schemeClr>
                </a:solidFill>
                <a:latin typeface="+mj-lt"/>
                <a:ea typeface="ＭＳ Ｐゴシック" charset="-128"/>
                <a:cs typeface="Tahoma"/>
              </a:rPr>
              <a:t>Il y a donc des sujets à désamorcer.</a:t>
            </a:r>
          </a:p>
        </p:txBody>
      </p:sp>
      <p:sp>
        <p:nvSpPr>
          <p:cNvPr id="95" name="Flèche : chevron 94">
            <a:extLst>
              <a:ext uri="{FF2B5EF4-FFF2-40B4-BE49-F238E27FC236}">
                <a16:creationId xmlns:a16="http://schemas.microsoft.com/office/drawing/2014/main" id="{8A0E4391-015E-45ED-893E-A632F18ACBD7}"/>
              </a:ext>
            </a:extLst>
          </p:cNvPr>
          <p:cNvSpPr/>
          <p:nvPr/>
        </p:nvSpPr>
        <p:spPr>
          <a:xfrm>
            <a:off x="3809011" y="1475204"/>
            <a:ext cx="379200" cy="1140397"/>
          </a:xfrm>
          <a:prstGeom prst="chevron">
            <a:avLst>
              <a:gd name="adj" fmla="val 34615"/>
            </a:avLst>
          </a:prstGeom>
          <a:solidFill>
            <a:schemeClr val="bg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Tx/>
              <a:defRPr/>
            </a:pPr>
            <a:endParaRPr lang="fr-FR" sz="2400" kern="1200">
              <a:solidFill>
                <a:schemeClr val="bg1"/>
              </a:solidFill>
              <a:latin typeface="+mj-lt"/>
            </a:endParaRPr>
          </a:p>
        </p:txBody>
      </p:sp>
      <p:sp>
        <p:nvSpPr>
          <p:cNvPr id="96" name="ZoneTexte 95">
            <a:extLst>
              <a:ext uri="{FF2B5EF4-FFF2-40B4-BE49-F238E27FC236}">
                <a16:creationId xmlns:a16="http://schemas.microsoft.com/office/drawing/2014/main" id="{6EBD3AEF-2831-433F-BA0F-DD9830261050}"/>
              </a:ext>
            </a:extLst>
          </p:cNvPr>
          <p:cNvSpPr txBox="1"/>
          <p:nvPr/>
        </p:nvSpPr>
        <p:spPr>
          <a:xfrm>
            <a:off x="4354717" y="1452533"/>
            <a:ext cx="7610271" cy="1214884"/>
          </a:xfrm>
          <a:prstGeom prst="rect">
            <a:avLst/>
          </a:prstGeom>
          <a:noFill/>
        </p:spPr>
        <p:txBody>
          <a:bodyPr wrap="square" lIns="0" tIns="0" rIns="0" bIns="0">
            <a:spAutoFit/>
          </a:bodyPr>
          <a:lstStyle/>
          <a:p>
            <a:pPr defTabSz="730671">
              <a:lnSpc>
                <a:spcPts val="1600"/>
              </a:lnSpc>
              <a:spcAft>
                <a:spcPts val="800"/>
              </a:spcAft>
              <a:defRPr/>
            </a:pPr>
            <a:r>
              <a:rPr lang="fr-FR" sz="1200" dirty="0">
                <a:solidFill>
                  <a:schemeClr val="tx1">
                    <a:lumMod val="65000"/>
                    <a:lumOff val="35000"/>
                  </a:schemeClr>
                </a:solidFill>
                <a:latin typeface="+mj-lt"/>
                <a:ea typeface="ＭＳ Ｐゴシック" charset="-128"/>
                <a:cs typeface="Tahoma"/>
              </a:rPr>
              <a:t>Dans ce contexte, SNCF Voyages a décidé de réunir le CODIR pour un séminaire PR.O.G.RES. </a:t>
            </a:r>
          </a:p>
          <a:p>
            <a:pPr defTabSz="730671">
              <a:lnSpc>
                <a:spcPts val="1600"/>
              </a:lnSpc>
              <a:spcAft>
                <a:spcPts val="800"/>
              </a:spcAft>
              <a:defRPr/>
            </a:pPr>
            <a:r>
              <a:rPr lang="fr-FR" sz="1200" dirty="0">
                <a:solidFill>
                  <a:schemeClr val="tx1">
                    <a:lumMod val="65000"/>
                    <a:lumOff val="35000"/>
                  </a:schemeClr>
                </a:solidFill>
                <a:latin typeface="+mj-lt"/>
                <a:ea typeface="ＭＳ Ｐゴシック" charset="-128"/>
                <a:cs typeface="Tahoma"/>
              </a:rPr>
              <a:t>Afin de préparer ce séminaire nous proposons de mener des entretiens individuels avec chaque participant afin :</a:t>
            </a:r>
          </a:p>
          <a:p>
            <a:pPr marL="380990" indent="-380990" defTabSz="730671">
              <a:lnSpc>
                <a:spcPts val="1600"/>
              </a:lnSpc>
              <a:buFontTx/>
              <a:buChar char="-"/>
              <a:defRPr/>
            </a:pPr>
            <a:r>
              <a:rPr lang="fr-FR" sz="1200" dirty="0">
                <a:solidFill>
                  <a:schemeClr val="tx1">
                    <a:lumMod val="65000"/>
                    <a:lumOff val="35000"/>
                  </a:schemeClr>
                </a:solidFill>
                <a:latin typeface="+mj-lt"/>
                <a:ea typeface="ＭＳ Ｐゴシック" charset="-128"/>
                <a:cs typeface="Tahoma"/>
              </a:rPr>
              <a:t>Comprendre plus avant les enjeux et freins pour chacun,</a:t>
            </a:r>
          </a:p>
          <a:p>
            <a:pPr marL="380990" indent="-380990" defTabSz="730671">
              <a:lnSpc>
                <a:spcPts val="1600"/>
              </a:lnSpc>
              <a:buFontTx/>
              <a:buChar char="-"/>
              <a:defRPr/>
            </a:pPr>
            <a:r>
              <a:rPr lang="fr-FR" sz="1200" dirty="0">
                <a:solidFill>
                  <a:schemeClr val="tx1">
                    <a:lumMod val="65000"/>
                    <a:lumOff val="35000"/>
                  </a:schemeClr>
                </a:solidFill>
                <a:latin typeface="+mj-lt"/>
                <a:ea typeface="ＭＳ Ｐゴシック" charset="-128"/>
                <a:cs typeface="Tahoma"/>
              </a:rPr>
              <a:t>Leur offrir un moment d'expression avec une partie externe neutre, </a:t>
            </a:r>
          </a:p>
          <a:p>
            <a:pPr marL="380990" indent="-380990" defTabSz="730671">
              <a:lnSpc>
                <a:spcPts val="1600"/>
              </a:lnSpc>
              <a:buFontTx/>
              <a:buChar char="-"/>
              <a:defRPr/>
            </a:pPr>
            <a:r>
              <a:rPr lang="fr-FR" sz="1200" dirty="0">
                <a:solidFill>
                  <a:schemeClr val="tx1">
                    <a:lumMod val="65000"/>
                    <a:lumOff val="35000"/>
                  </a:schemeClr>
                </a:solidFill>
                <a:latin typeface="+mj-lt"/>
                <a:ea typeface="ＭＳ Ｐゴシック" charset="-128"/>
                <a:cs typeface="Tahoma"/>
              </a:rPr>
              <a:t>Nourrir le séminaire à bon niveau de décision.</a:t>
            </a:r>
          </a:p>
        </p:txBody>
      </p:sp>
      <p:sp>
        <p:nvSpPr>
          <p:cNvPr id="97" name="ZoneTexte 96">
            <a:extLst>
              <a:ext uri="{FF2B5EF4-FFF2-40B4-BE49-F238E27FC236}">
                <a16:creationId xmlns:a16="http://schemas.microsoft.com/office/drawing/2014/main" id="{F95ECD88-A502-4610-9463-1DC452B9AC65}"/>
              </a:ext>
            </a:extLst>
          </p:cNvPr>
          <p:cNvSpPr txBox="1"/>
          <p:nvPr/>
        </p:nvSpPr>
        <p:spPr>
          <a:xfrm>
            <a:off x="3310363" y="2935348"/>
            <a:ext cx="5571274" cy="518860"/>
          </a:xfrm>
          <a:prstGeom prst="rect">
            <a:avLst/>
          </a:prstGeom>
          <a:noFill/>
        </p:spPr>
        <p:txBody>
          <a:bodyPr wrap="square" lIns="0" tIns="0" rIns="0" bIns="0">
            <a:spAutoFit/>
          </a:bodyPr>
          <a:lstStyle/>
          <a:p>
            <a:pPr algn="ctr" defTabSz="730671">
              <a:lnSpc>
                <a:spcPts val="2000"/>
              </a:lnSpc>
              <a:defRPr/>
            </a:pPr>
            <a:r>
              <a:rPr lang="fr-FR" sz="2400" b="1" cap="small" dirty="0">
                <a:solidFill>
                  <a:schemeClr val="tx1">
                    <a:lumMod val="50000"/>
                    <a:lumOff val="50000"/>
                  </a:schemeClr>
                </a:solidFill>
                <a:latin typeface="+mj-lt"/>
                <a:ea typeface="ＭＳ Ｐゴシック" charset="-128"/>
                <a:cs typeface="Tahoma"/>
              </a:rPr>
              <a:t>Des points qui restent à clarifier et sécuriser </a:t>
            </a:r>
          </a:p>
        </p:txBody>
      </p:sp>
      <p:sp>
        <p:nvSpPr>
          <p:cNvPr id="98" name="Freeform: Shape 20">
            <a:extLst>
              <a:ext uri="{FF2B5EF4-FFF2-40B4-BE49-F238E27FC236}">
                <a16:creationId xmlns:a16="http://schemas.microsoft.com/office/drawing/2014/main" id="{69C5C042-EF26-4872-BCF7-0B4F871A6BD7}"/>
              </a:ext>
            </a:extLst>
          </p:cNvPr>
          <p:cNvSpPr/>
          <p:nvPr/>
        </p:nvSpPr>
        <p:spPr>
          <a:xfrm>
            <a:off x="3438344" y="3488188"/>
            <a:ext cx="5315313" cy="354061"/>
          </a:xfrm>
          <a:custGeom>
            <a:avLst/>
            <a:gdLst>
              <a:gd name="connsiteX0" fmla="*/ 0 w 3061855"/>
              <a:gd name="connsiteY0" fmla="*/ 0 h 914400"/>
              <a:gd name="connsiteX1" fmla="*/ 136915 w 3061855"/>
              <a:gd name="connsiteY1" fmla="*/ 0 h 914400"/>
              <a:gd name="connsiteX2" fmla="*/ 261459 w 3061855"/>
              <a:gd name="connsiteY2" fmla="*/ 35164 h 914400"/>
              <a:gd name="connsiteX3" fmla="*/ 1530928 w 3061855"/>
              <a:gd name="connsiteY3" fmla="*/ 138604 h 914400"/>
              <a:gd name="connsiteX4" fmla="*/ 2800398 w 3061855"/>
              <a:gd name="connsiteY4" fmla="*/ 35164 h 914400"/>
              <a:gd name="connsiteX5" fmla="*/ 2924942 w 3061855"/>
              <a:gd name="connsiteY5" fmla="*/ 0 h 914400"/>
              <a:gd name="connsiteX6" fmla="*/ 3061855 w 3061855"/>
              <a:gd name="connsiteY6" fmla="*/ 0 h 914400"/>
              <a:gd name="connsiteX7" fmla="*/ 3061855 w 3061855"/>
              <a:gd name="connsiteY7" fmla="*/ 914399 h 914400"/>
              <a:gd name="connsiteX8" fmla="*/ 3030753 w 3061855"/>
              <a:gd name="connsiteY8" fmla="*/ 867117 h 914400"/>
              <a:gd name="connsiteX9" fmla="*/ 1530928 w 3061855"/>
              <a:gd name="connsiteY9" fmla="*/ 679784 h 914400"/>
              <a:gd name="connsiteX10" fmla="*/ 0 w 3061855"/>
              <a:gd name="connsiteY10"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61855" h="914400">
                <a:moveTo>
                  <a:pt x="0" y="0"/>
                </a:moveTo>
                <a:lnTo>
                  <a:pt x="136915" y="0"/>
                </a:lnTo>
                <a:lnTo>
                  <a:pt x="261459" y="35164"/>
                </a:lnTo>
                <a:cubicBezTo>
                  <a:pt x="536578" y="97573"/>
                  <a:pt x="1002486" y="138604"/>
                  <a:pt x="1530928" y="138604"/>
                </a:cubicBezTo>
                <a:cubicBezTo>
                  <a:pt x="2059371" y="138604"/>
                  <a:pt x="2525279" y="97573"/>
                  <a:pt x="2800398" y="35164"/>
                </a:cubicBezTo>
                <a:lnTo>
                  <a:pt x="2924942" y="0"/>
                </a:lnTo>
                <a:lnTo>
                  <a:pt x="3061855" y="0"/>
                </a:lnTo>
                <a:lnTo>
                  <a:pt x="3061855" y="914399"/>
                </a:lnTo>
                <a:lnTo>
                  <a:pt x="3030753" y="867117"/>
                </a:lnTo>
                <a:cubicBezTo>
                  <a:pt x="2888000" y="760206"/>
                  <a:pt x="2270748" y="679784"/>
                  <a:pt x="1530928" y="679784"/>
                </a:cubicBezTo>
                <a:cubicBezTo>
                  <a:pt x="685420" y="679784"/>
                  <a:pt x="0" y="784825"/>
                  <a:pt x="0" y="914400"/>
                </a:cubicBezTo>
                <a:close/>
              </a:path>
            </a:pathLst>
          </a:custGeom>
          <a:gradFill flip="none" rotWithShape="1">
            <a:gsLst>
              <a:gs pos="0">
                <a:schemeClr val="accent6"/>
              </a:gs>
              <a:gs pos="100000">
                <a:schemeClr val="accent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a:buClrTx/>
              <a:defRPr/>
            </a:pPr>
            <a:endParaRPr lang="fr-FR" sz="2400">
              <a:solidFill>
                <a:prstClr val="black"/>
              </a:solidFill>
              <a:latin typeface="+mj-lt"/>
            </a:endParaRPr>
          </a:p>
        </p:txBody>
      </p:sp>
      <p:sp>
        <p:nvSpPr>
          <p:cNvPr id="99" name="Oval 15">
            <a:extLst>
              <a:ext uri="{FF2B5EF4-FFF2-40B4-BE49-F238E27FC236}">
                <a16:creationId xmlns:a16="http://schemas.microsoft.com/office/drawing/2014/main" id="{0EF341AF-61D1-4CDF-87F6-569D5CBAF8C2}"/>
              </a:ext>
            </a:extLst>
          </p:cNvPr>
          <p:cNvSpPr>
            <a:spLocks noChangeArrowheads="1"/>
          </p:cNvSpPr>
          <p:nvPr/>
        </p:nvSpPr>
        <p:spPr bwMode="auto">
          <a:xfrm>
            <a:off x="3027495" y="3284156"/>
            <a:ext cx="762125" cy="762125"/>
          </a:xfrm>
          <a:prstGeom prst="ellipse">
            <a:avLst/>
          </a:prstGeom>
          <a:solidFill>
            <a:schemeClr val="accent6"/>
          </a:solidFill>
          <a:ln>
            <a:noFill/>
          </a:ln>
        </p:spPr>
        <p:txBody>
          <a:bodyPr vert="horz" wrap="square" lIns="121920" tIns="60960" rIns="121920" bIns="60960" numCol="1" anchor="t" anchorCtr="0" compatLnSpc="1">
            <a:prstTxWarp prst="textNoShape">
              <a:avLst/>
            </a:prstTxWarp>
          </a:bodyPr>
          <a:lstStyle/>
          <a:p>
            <a:pPr defTabSz="1219170">
              <a:buClrTx/>
              <a:defRPr/>
            </a:pPr>
            <a:endParaRPr lang="fr-FR" sz="2133" kern="1200">
              <a:solidFill>
                <a:prstClr val="black"/>
              </a:solidFill>
              <a:latin typeface="+mj-lt"/>
            </a:endParaRPr>
          </a:p>
        </p:txBody>
      </p:sp>
      <p:grpSp>
        <p:nvGrpSpPr>
          <p:cNvPr id="100" name="Groupe 99">
            <a:extLst>
              <a:ext uri="{FF2B5EF4-FFF2-40B4-BE49-F238E27FC236}">
                <a16:creationId xmlns:a16="http://schemas.microsoft.com/office/drawing/2014/main" id="{B1400E8F-5FD7-43D3-A408-3F34F643F8AC}"/>
              </a:ext>
            </a:extLst>
          </p:cNvPr>
          <p:cNvGrpSpPr/>
          <p:nvPr/>
        </p:nvGrpSpPr>
        <p:grpSpPr>
          <a:xfrm>
            <a:off x="8418343" y="3284158"/>
            <a:ext cx="762125" cy="762125"/>
            <a:chOff x="8204713" y="1997578"/>
            <a:chExt cx="662237" cy="629363"/>
          </a:xfrm>
          <a:solidFill>
            <a:schemeClr val="accent5"/>
          </a:solidFill>
        </p:grpSpPr>
        <p:grpSp>
          <p:nvGrpSpPr>
            <p:cNvPr id="101" name="Analytics12" descr="{&quot;Key&quot;:&quot;POWER_USER_SHAPE_ICON&quot;,&quot;Value&quot;:&quot;POWER_USER_SHAPE_ICON_STYLE_1&quot;}">
              <a:extLst>
                <a:ext uri="{FF2B5EF4-FFF2-40B4-BE49-F238E27FC236}">
                  <a16:creationId xmlns:a16="http://schemas.microsoft.com/office/drawing/2014/main" id="{900B426A-8094-4AFB-BF0E-D52F6AFC6499}"/>
                </a:ext>
              </a:extLst>
            </p:cNvPr>
            <p:cNvGrpSpPr>
              <a:grpSpLocks noChangeAspect="1"/>
            </p:cNvGrpSpPr>
            <p:nvPr>
              <p:custDataLst>
                <p:tags r:id="rId1"/>
              </p:custDataLst>
            </p:nvPr>
          </p:nvGrpSpPr>
          <p:grpSpPr>
            <a:xfrm>
              <a:off x="8313026" y="2166067"/>
              <a:ext cx="377731" cy="281720"/>
              <a:chOff x="6176963" y="5208588"/>
              <a:chExt cx="1143000" cy="852488"/>
            </a:xfrm>
            <a:grpFill/>
          </p:grpSpPr>
          <p:sp>
            <p:nvSpPr>
              <p:cNvPr id="103" name="Rectangle 169">
                <a:extLst>
                  <a:ext uri="{FF2B5EF4-FFF2-40B4-BE49-F238E27FC236}">
                    <a16:creationId xmlns:a16="http://schemas.microsoft.com/office/drawing/2014/main" id="{55711007-361D-4589-86B3-4FFF6E5BD60C}"/>
                  </a:ext>
                </a:extLst>
              </p:cNvPr>
              <p:cNvSpPr>
                <a:spLocks noChangeArrowheads="1"/>
              </p:cNvSpPr>
              <p:nvPr/>
            </p:nvSpPr>
            <p:spPr bwMode="auto">
              <a:xfrm>
                <a:off x="6440488" y="5553075"/>
                <a:ext cx="55563" cy="163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a:buClrTx/>
                  <a:defRPr/>
                </a:pPr>
                <a:endParaRPr lang="fr-FR" sz="2133" kern="1200">
                  <a:solidFill>
                    <a:prstClr val="black"/>
                  </a:solidFill>
                  <a:latin typeface="+mj-lt"/>
                  <a:ea typeface="+mn-ea"/>
                </a:endParaRPr>
              </a:p>
            </p:txBody>
          </p:sp>
          <p:sp>
            <p:nvSpPr>
              <p:cNvPr id="104" name="Rectangle 170">
                <a:extLst>
                  <a:ext uri="{FF2B5EF4-FFF2-40B4-BE49-F238E27FC236}">
                    <a16:creationId xmlns:a16="http://schemas.microsoft.com/office/drawing/2014/main" id="{E36E0BD9-7BC3-4B91-B6DA-DF398E1B2F3D}"/>
                  </a:ext>
                </a:extLst>
              </p:cNvPr>
              <p:cNvSpPr>
                <a:spLocks noChangeArrowheads="1"/>
              </p:cNvSpPr>
              <p:nvPr/>
            </p:nvSpPr>
            <p:spPr bwMode="auto">
              <a:xfrm>
                <a:off x="6529388" y="5487988"/>
                <a:ext cx="55563" cy="2286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a:buClrTx/>
                  <a:defRPr/>
                </a:pPr>
                <a:endParaRPr lang="fr-FR" sz="2133" kern="1200">
                  <a:solidFill>
                    <a:prstClr val="black"/>
                  </a:solidFill>
                  <a:latin typeface="+mj-lt"/>
                  <a:ea typeface="+mn-ea"/>
                </a:endParaRPr>
              </a:p>
            </p:txBody>
          </p:sp>
          <p:sp>
            <p:nvSpPr>
              <p:cNvPr id="105" name="Rectangle 171">
                <a:extLst>
                  <a:ext uri="{FF2B5EF4-FFF2-40B4-BE49-F238E27FC236}">
                    <a16:creationId xmlns:a16="http://schemas.microsoft.com/office/drawing/2014/main" id="{1BA961A2-5D8F-4940-8EE9-5D41217973EB}"/>
                  </a:ext>
                </a:extLst>
              </p:cNvPr>
              <p:cNvSpPr>
                <a:spLocks noChangeArrowheads="1"/>
              </p:cNvSpPr>
              <p:nvPr/>
            </p:nvSpPr>
            <p:spPr bwMode="auto">
              <a:xfrm>
                <a:off x="6784975" y="5476875"/>
                <a:ext cx="71438" cy="2746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a:buClrTx/>
                  <a:defRPr/>
                </a:pPr>
                <a:endParaRPr lang="fr-FR" sz="2133" kern="1200">
                  <a:solidFill>
                    <a:prstClr val="black"/>
                  </a:solidFill>
                  <a:latin typeface="+mj-lt"/>
                  <a:ea typeface="+mn-ea"/>
                </a:endParaRPr>
              </a:p>
            </p:txBody>
          </p:sp>
          <p:sp>
            <p:nvSpPr>
              <p:cNvPr id="106" name="Freeform 172">
                <a:extLst>
                  <a:ext uri="{FF2B5EF4-FFF2-40B4-BE49-F238E27FC236}">
                    <a16:creationId xmlns:a16="http://schemas.microsoft.com/office/drawing/2014/main" id="{5CCF83F4-CC1D-478B-BBFA-28F8407D47FA}"/>
                  </a:ext>
                </a:extLst>
              </p:cNvPr>
              <p:cNvSpPr>
                <a:spLocks noEditPoints="1"/>
              </p:cNvSpPr>
              <p:nvPr/>
            </p:nvSpPr>
            <p:spPr bwMode="auto">
              <a:xfrm>
                <a:off x="6176963" y="5208588"/>
                <a:ext cx="1143000" cy="852488"/>
              </a:xfrm>
              <a:custGeom>
                <a:avLst/>
                <a:gdLst>
                  <a:gd name="T0" fmla="*/ 1696 w 1897"/>
                  <a:gd name="T1" fmla="*/ 1253 h 1415"/>
                  <a:gd name="T2" fmla="*/ 1604 w 1897"/>
                  <a:gd name="T3" fmla="*/ 1161 h 1415"/>
                  <a:gd name="T4" fmla="*/ 1574 w 1897"/>
                  <a:gd name="T5" fmla="*/ 1053 h 1415"/>
                  <a:gd name="T6" fmla="*/ 1656 w 1897"/>
                  <a:gd name="T7" fmla="*/ 1136 h 1415"/>
                  <a:gd name="T8" fmla="*/ 1786 w 1897"/>
                  <a:gd name="T9" fmla="*/ 1265 h 1415"/>
                  <a:gd name="T10" fmla="*/ 1470 w 1897"/>
                  <a:gd name="T11" fmla="*/ 1027 h 1415"/>
                  <a:gd name="T12" fmla="*/ 1424 w 1897"/>
                  <a:gd name="T13" fmla="*/ 903 h 1415"/>
                  <a:gd name="T14" fmla="*/ 1470 w 1897"/>
                  <a:gd name="T15" fmla="*/ 1027 h 1415"/>
                  <a:gd name="T16" fmla="*/ 1202 w 1897"/>
                  <a:gd name="T17" fmla="*/ 901 h 1415"/>
                  <a:gd name="T18" fmla="*/ 1128 w 1897"/>
                  <a:gd name="T19" fmla="*/ 948 h 1415"/>
                  <a:gd name="T20" fmla="*/ 933 w 1897"/>
                  <a:gd name="T21" fmla="*/ 438 h 1415"/>
                  <a:gd name="T22" fmla="*/ 1397 w 1897"/>
                  <a:gd name="T23" fmla="*/ 540 h 1415"/>
                  <a:gd name="T24" fmla="*/ 1322 w 1897"/>
                  <a:gd name="T25" fmla="*/ 873 h 1415"/>
                  <a:gd name="T26" fmla="*/ 1202 w 1897"/>
                  <a:gd name="T27" fmla="*/ 573 h 1415"/>
                  <a:gd name="T28" fmla="*/ 92 w 1897"/>
                  <a:gd name="T29" fmla="*/ 92 h 1415"/>
                  <a:gd name="T30" fmla="*/ 1610 w 1897"/>
                  <a:gd name="T31" fmla="*/ 959 h 1415"/>
                  <a:gd name="T32" fmla="*/ 1512 w 1897"/>
                  <a:gd name="T33" fmla="*/ 655 h 1415"/>
                  <a:gd name="T34" fmla="*/ 1431 w 1897"/>
                  <a:gd name="T35" fmla="*/ 322 h 1415"/>
                  <a:gd name="T36" fmla="*/ 1339 w 1897"/>
                  <a:gd name="T37" fmla="*/ 334 h 1415"/>
                  <a:gd name="T38" fmla="*/ 913 w 1897"/>
                  <a:gd name="T39" fmla="*/ 336 h 1415"/>
                  <a:gd name="T40" fmla="*/ 849 w 1897"/>
                  <a:gd name="T41" fmla="*/ 391 h 1415"/>
                  <a:gd name="T42" fmla="*/ 738 w 1897"/>
                  <a:gd name="T43" fmla="*/ 628 h 1415"/>
                  <a:gd name="T44" fmla="*/ 793 w 1897"/>
                  <a:gd name="T45" fmla="*/ 844 h 1415"/>
                  <a:gd name="T46" fmla="*/ 370 w 1897"/>
                  <a:gd name="T47" fmla="*/ 898 h 1415"/>
                  <a:gd name="T48" fmla="*/ 333 w 1897"/>
                  <a:gd name="T49" fmla="*/ 246 h 1415"/>
                  <a:gd name="T50" fmla="*/ 296 w 1897"/>
                  <a:gd name="T51" fmla="*/ 898 h 1415"/>
                  <a:gd name="T52" fmla="*/ 222 w 1897"/>
                  <a:gd name="T53" fmla="*/ 935 h 1415"/>
                  <a:gd name="T54" fmla="*/ 296 w 1897"/>
                  <a:gd name="T55" fmla="*/ 972 h 1415"/>
                  <a:gd name="T56" fmla="*/ 333 w 1897"/>
                  <a:gd name="T57" fmla="*/ 1041 h 1415"/>
                  <a:gd name="T58" fmla="*/ 370 w 1897"/>
                  <a:gd name="T59" fmla="*/ 972 h 1415"/>
                  <a:gd name="T60" fmla="*/ 1128 w 1897"/>
                  <a:gd name="T61" fmla="*/ 1040 h 1415"/>
                  <a:gd name="T62" fmla="*/ 1474 w 1897"/>
                  <a:gd name="T63" fmla="*/ 1161 h 1415"/>
                  <a:gd name="T64" fmla="*/ 1883 w 1897"/>
                  <a:gd name="T65" fmla="*/ 1233 h 1415"/>
                  <a:gd name="T66" fmla="*/ 1702 w 1897"/>
                  <a:gd name="T67" fmla="*/ 0 h 1415"/>
                  <a:gd name="T68" fmla="*/ 0 w 1897"/>
                  <a:gd name="T69" fmla="*/ 1253 h 1415"/>
                  <a:gd name="T70" fmla="*/ 1714 w 1897"/>
                  <a:gd name="T71" fmla="*/ 1402 h 1415"/>
                  <a:gd name="T72" fmla="*/ 1780 w 1897"/>
                  <a:gd name="T73" fmla="*/ 1402 h 1415"/>
                  <a:gd name="T74" fmla="*/ 1897 w 1897"/>
                  <a:gd name="T75" fmla="*/ 1265 h 1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97" h="1415">
                    <a:moveTo>
                      <a:pt x="1747" y="1304"/>
                    </a:moveTo>
                    <a:lnTo>
                      <a:pt x="1696" y="1253"/>
                    </a:lnTo>
                    <a:lnTo>
                      <a:pt x="1650" y="1207"/>
                    </a:lnTo>
                    <a:lnTo>
                      <a:pt x="1604" y="1161"/>
                    </a:lnTo>
                    <a:lnTo>
                      <a:pt x="1535" y="1092"/>
                    </a:lnTo>
                    <a:lnTo>
                      <a:pt x="1574" y="1053"/>
                    </a:lnTo>
                    <a:lnTo>
                      <a:pt x="1610" y="1089"/>
                    </a:lnTo>
                    <a:lnTo>
                      <a:pt x="1656" y="1136"/>
                    </a:lnTo>
                    <a:lnTo>
                      <a:pt x="1702" y="1181"/>
                    </a:lnTo>
                    <a:lnTo>
                      <a:pt x="1786" y="1265"/>
                    </a:lnTo>
                    <a:lnTo>
                      <a:pt x="1747" y="1304"/>
                    </a:lnTo>
                    <a:close/>
                    <a:moveTo>
                      <a:pt x="1470" y="1027"/>
                    </a:moveTo>
                    <a:lnTo>
                      <a:pt x="1385" y="942"/>
                    </a:lnTo>
                    <a:lnTo>
                      <a:pt x="1424" y="903"/>
                    </a:lnTo>
                    <a:lnTo>
                      <a:pt x="1509" y="988"/>
                    </a:lnTo>
                    <a:lnTo>
                      <a:pt x="1470" y="1027"/>
                    </a:lnTo>
                    <a:close/>
                    <a:moveTo>
                      <a:pt x="1202" y="573"/>
                    </a:moveTo>
                    <a:lnTo>
                      <a:pt x="1202" y="901"/>
                    </a:lnTo>
                    <a:lnTo>
                      <a:pt x="1286" y="901"/>
                    </a:lnTo>
                    <a:cubicBezTo>
                      <a:pt x="1240" y="930"/>
                      <a:pt x="1186" y="948"/>
                      <a:pt x="1128" y="948"/>
                    </a:cubicBezTo>
                    <a:cubicBezTo>
                      <a:pt x="1053" y="948"/>
                      <a:pt x="985" y="919"/>
                      <a:pt x="933" y="873"/>
                    </a:cubicBezTo>
                    <a:lnTo>
                      <a:pt x="933" y="438"/>
                    </a:lnTo>
                    <a:cubicBezTo>
                      <a:pt x="985" y="391"/>
                      <a:pt x="1053" y="363"/>
                      <a:pt x="1128" y="363"/>
                    </a:cubicBezTo>
                    <a:cubicBezTo>
                      <a:pt x="1248" y="363"/>
                      <a:pt x="1352" y="436"/>
                      <a:pt x="1397" y="540"/>
                    </a:cubicBezTo>
                    <a:lnTo>
                      <a:pt x="1397" y="770"/>
                    </a:lnTo>
                    <a:cubicBezTo>
                      <a:pt x="1380" y="810"/>
                      <a:pt x="1354" y="845"/>
                      <a:pt x="1322" y="873"/>
                    </a:cubicBezTo>
                    <a:lnTo>
                      <a:pt x="1322" y="573"/>
                    </a:lnTo>
                    <a:lnTo>
                      <a:pt x="1202" y="573"/>
                    </a:lnTo>
                    <a:close/>
                    <a:moveTo>
                      <a:pt x="92" y="1161"/>
                    </a:moveTo>
                    <a:lnTo>
                      <a:pt x="92" y="92"/>
                    </a:lnTo>
                    <a:lnTo>
                      <a:pt x="1610" y="92"/>
                    </a:lnTo>
                    <a:lnTo>
                      <a:pt x="1610" y="959"/>
                    </a:lnTo>
                    <a:lnTo>
                      <a:pt x="1473" y="823"/>
                    </a:lnTo>
                    <a:cubicBezTo>
                      <a:pt x="1498" y="772"/>
                      <a:pt x="1512" y="715"/>
                      <a:pt x="1512" y="655"/>
                    </a:cubicBezTo>
                    <a:cubicBezTo>
                      <a:pt x="1512" y="567"/>
                      <a:pt x="1482" y="485"/>
                      <a:pt x="1431" y="420"/>
                    </a:cubicBezTo>
                    <a:lnTo>
                      <a:pt x="1431" y="322"/>
                    </a:lnTo>
                    <a:lnTo>
                      <a:pt x="1339" y="322"/>
                    </a:lnTo>
                    <a:lnTo>
                      <a:pt x="1339" y="334"/>
                    </a:lnTo>
                    <a:cubicBezTo>
                      <a:pt x="1278" y="294"/>
                      <a:pt x="1206" y="271"/>
                      <a:pt x="1128" y="271"/>
                    </a:cubicBezTo>
                    <a:cubicBezTo>
                      <a:pt x="1048" y="271"/>
                      <a:pt x="975" y="295"/>
                      <a:pt x="913" y="336"/>
                    </a:cubicBezTo>
                    <a:lnTo>
                      <a:pt x="849" y="336"/>
                    </a:lnTo>
                    <a:lnTo>
                      <a:pt x="849" y="391"/>
                    </a:lnTo>
                    <a:cubicBezTo>
                      <a:pt x="790" y="454"/>
                      <a:pt x="751" y="537"/>
                      <a:pt x="745" y="628"/>
                    </a:cubicBezTo>
                    <a:lnTo>
                      <a:pt x="738" y="628"/>
                    </a:lnTo>
                    <a:lnTo>
                      <a:pt x="738" y="844"/>
                    </a:lnTo>
                    <a:lnTo>
                      <a:pt x="793" y="844"/>
                    </a:lnTo>
                    <a:cubicBezTo>
                      <a:pt x="804" y="863"/>
                      <a:pt x="816" y="881"/>
                      <a:pt x="830" y="898"/>
                    </a:cubicBezTo>
                    <a:lnTo>
                      <a:pt x="370" y="898"/>
                    </a:lnTo>
                    <a:lnTo>
                      <a:pt x="370" y="282"/>
                    </a:lnTo>
                    <a:cubicBezTo>
                      <a:pt x="370" y="262"/>
                      <a:pt x="354" y="246"/>
                      <a:pt x="333" y="246"/>
                    </a:cubicBezTo>
                    <a:cubicBezTo>
                      <a:pt x="313" y="246"/>
                      <a:pt x="296" y="262"/>
                      <a:pt x="296" y="282"/>
                    </a:cubicBezTo>
                    <a:lnTo>
                      <a:pt x="296" y="898"/>
                    </a:lnTo>
                    <a:lnTo>
                      <a:pt x="259" y="898"/>
                    </a:lnTo>
                    <a:cubicBezTo>
                      <a:pt x="239" y="898"/>
                      <a:pt x="222" y="915"/>
                      <a:pt x="222" y="935"/>
                    </a:cubicBezTo>
                    <a:cubicBezTo>
                      <a:pt x="222" y="956"/>
                      <a:pt x="239" y="972"/>
                      <a:pt x="259" y="972"/>
                    </a:cubicBezTo>
                    <a:lnTo>
                      <a:pt x="296" y="972"/>
                    </a:lnTo>
                    <a:lnTo>
                      <a:pt x="296" y="1004"/>
                    </a:lnTo>
                    <a:cubicBezTo>
                      <a:pt x="296" y="1024"/>
                      <a:pt x="313" y="1041"/>
                      <a:pt x="333" y="1041"/>
                    </a:cubicBezTo>
                    <a:cubicBezTo>
                      <a:pt x="354" y="1041"/>
                      <a:pt x="370" y="1024"/>
                      <a:pt x="370" y="1004"/>
                    </a:cubicBezTo>
                    <a:lnTo>
                      <a:pt x="370" y="972"/>
                    </a:lnTo>
                    <a:lnTo>
                      <a:pt x="911" y="972"/>
                    </a:lnTo>
                    <a:cubicBezTo>
                      <a:pt x="972" y="1015"/>
                      <a:pt x="1047" y="1040"/>
                      <a:pt x="1128" y="1040"/>
                    </a:cubicBezTo>
                    <a:cubicBezTo>
                      <a:pt x="1193" y="1040"/>
                      <a:pt x="1254" y="1023"/>
                      <a:pt x="1308" y="995"/>
                    </a:cubicBezTo>
                    <a:lnTo>
                      <a:pt x="1474" y="1161"/>
                    </a:lnTo>
                    <a:lnTo>
                      <a:pt x="92" y="1161"/>
                    </a:lnTo>
                    <a:close/>
                    <a:moveTo>
                      <a:pt x="1883" y="1233"/>
                    </a:moveTo>
                    <a:lnTo>
                      <a:pt x="1702" y="1051"/>
                    </a:lnTo>
                    <a:lnTo>
                      <a:pt x="1702" y="0"/>
                    </a:lnTo>
                    <a:lnTo>
                      <a:pt x="0" y="0"/>
                    </a:lnTo>
                    <a:lnTo>
                      <a:pt x="0" y="1253"/>
                    </a:lnTo>
                    <a:lnTo>
                      <a:pt x="1566" y="1253"/>
                    </a:lnTo>
                    <a:lnTo>
                      <a:pt x="1714" y="1402"/>
                    </a:lnTo>
                    <a:cubicBezTo>
                      <a:pt x="1723" y="1411"/>
                      <a:pt x="1735" y="1415"/>
                      <a:pt x="1747" y="1415"/>
                    </a:cubicBezTo>
                    <a:cubicBezTo>
                      <a:pt x="1759" y="1415"/>
                      <a:pt x="1771" y="1411"/>
                      <a:pt x="1780" y="1402"/>
                    </a:cubicBezTo>
                    <a:lnTo>
                      <a:pt x="1883" y="1298"/>
                    </a:lnTo>
                    <a:cubicBezTo>
                      <a:pt x="1892" y="1289"/>
                      <a:pt x="1897" y="1277"/>
                      <a:pt x="1897" y="1265"/>
                    </a:cubicBezTo>
                    <a:cubicBezTo>
                      <a:pt x="1897" y="1253"/>
                      <a:pt x="1892" y="1241"/>
                      <a:pt x="1883" y="12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buClrTx/>
                  <a:defRPr/>
                </a:pPr>
                <a:endParaRPr lang="fr-FR" sz="2133" kern="1200">
                  <a:solidFill>
                    <a:prstClr val="black"/>
                  </a:solidFill>
                  <a:latin typeface="+mj-lt"/>
                  <a:ea typeface="+mn-ea"/>
                </a:endParaRPr>
              </a:p>
            </p:txBody>
          </p:sp>
        </p:grpSp>
        <p:sp>
          <p:nvSpPr>
            <p:cNvPr id="102" name="Oval 19">
              <a:extLst>
                <a:ext uri="{FF2B5EF4-FFF2-40B4-BE49-F238E27FC236}">
                  <a16:creationId xmlns:a16="http://schemas.microsoft.com/office/drawing/2014/main" id="{1618CD1F-4337-4D6D-814C-29346F781C5A}"/>
                </a:ext>
              </a:extLst>
            </p:cNvPr>
            <p:cNvSpPr>
              <a:spLocks noChangeArrowheads="1"/>
            </p:cNvSpPr>
            <p:nvPr/>
          </p:nvSpPr>
          <p:spPr bwMode="auto">
            <a:xfrm>
              <a:off x="8204713" y="1997578"/>
              <a:ext cx="662237" cy="629363"/>
            </a:xfrm>
            <a:prstGeom prst="ellipse">
              <a:avLst/>
            </a:prstGeom>
            <a:grpFill/>
            <a:ln>
              <a:noFill/>
            </a:ln>
          </p:spPr>
          <p:txBody>
            <a:bodyPr vert="horz" wrap="square" lIns="121920" tIns="60960" rIns="121920" bIns="60960" numCol="1" anchor="t" anchorCtr="0" compatLnSpc="1">
              <a:prstTxWarp prst="textNoShape">
                <a:avLst/>
              </a:prstTxWarp>
            </a:bodyPr>
            <a:lstStyle/>
            <a:p>
              <a:pPr defTabSz="1219170">
                <a:buClrTx/>
                <a:defRPr/>
              </a:pPr>
              <a:endParaRPr lang="fr-FR" sz="2133" kern="1200">
                <a:solidFill>
                  <a:srgbClr val="9C94D0"/>
                </a:solidFill>
                <a:latin typeface="+mj-lt"/>
              </a:endParaRPr>
            </a:p>
          </p:txBody>
        </p:sp>
      </p:grpSp>
      <p:grpSp>
        <p:nvGrpSpPr>
          <p:cNvPr id="107" name="Google Shape;2524;p110">
            <a:extLst>
              <a:ext uri="{FF2B5EF4-FFF2-40B4-BE49-F238E27FC236}">
                <a16:creationId xmlns:a16="http://schemas.microsoft.com/office/drawing/2014/main" id="{7F10DABE-671D-41F1-803A-F86892F4AF2C}"/>
              </a:ext>
            </a:extLst>
          </p:cNvPr>
          <p:cNvGrpSpPr/>
          <p:nvPr/>
        </p:nvGrpSpPr>
        <p:grpSpPr>
          <a:xfrm>
            <a:off x="3160234" y="3436194"/>
            <a:ext cx="478357" cy="478356"/>
            <a:chOff x="8780463" y="1906588"/>
            <a:chExt cx="360363" cy="360363"/>
          </a:xfrm>
        </p:grpSpPr>
        <p:sp>
          <p:nvSpPr>
            <p:cNvPr id="108" name="Google Shape;2525;p110">
              <a:extLst>
                <a:ext uri="{FF2B5EF4-FFF2-40B4-BE49-F238E27FC236}">
                  <a16:creationId xmlns:a16="http://schemas.microsoft.com/office/drawing/2014/main" id="{228A4AF6-84A7-4C13-9A71-81EC260FB773}"/>
                </a:ext>
              </a:extLst>
            </p:cNvPr>
            <p:cNvSpPr/>
            <p:nvPr/>
          </p:nvSpPr>
          <p:spPr>
            <a:xfrm>
              <a:off x="8780463" y="1938338"/>
              <a:ext cx="328613" cy="328613"/>
            </a:xfrm>
            <a:custGeom>
              <a:avLst/>
              <a:gdLst/>
              <a:ahLst/>
              <a:cxnLst/>
              <a:rect l="l" t="t" r="r" b="b"/>
              <a:pathLst>
                <a:path w="112" h="112" extrusionOk="0">
                  <a:moveTo>
                    <a:pt x="80" y="3"/>
                  </a:moveTo>
                  <a:cubicBezTo>
                    <a:pt x="78" y="1"/>
                    <a:pt x="76" y="0"/>
                    <a:pt x="73" y="0"/>
                  </a:cubicBezTo>
                  <a:cubicBezTo>
                    <a:pt x="71" y="0"/>
                    <a:pt x="68" y="1"/>
                    <a:pt x="66" y="3"/>
                  </a:cubicBezTo>
                  <a:cubicBezTo>
                    <a:pt x="61" y="9"/>
                    <a:pt x="61" y="9"/>
                    <a:pt x="61" y="9"/>
                  </a:cubicBezTo>
                  <a:cubicBezTo>
                    <a:pt x="59" y="10"/>
                    <a:pt x="58" y="13"/>
                    <a:pt x="58" y="15"/>
                  </a:cubicBezTo>
                  <a:cubicBezTo>
                    <a:pt x="58" y="17"/>
                    <a:pt x="59" y="19"/>
                    <a:pt x="60" y="20"/>
                  </a:cubicBezTo>
                  <a:cubicBezTo>
                    <a:pt x="8" y="41"/>
                    <a:pt x="8" y="41"/>
                    <a:pt x="8" y="41"/>
                  </a:cubicBezTo>
                  <a:cubicBezTo>
                    <a:pt x="4" y="43"/>
                    <a:pt x="2" y="46"/>
                    <a:pt x="1" y="50"/>
                  </a:cubicBezTo>
                  <a:cubicBezTo>
                    <a:pt x="0" y="53"/>
                    <a:pt x="1" y="57"/>
                    <a:pt x="4" y="60"/>
                  </a:cubicBezTo>
                  <a:cubicBezTo>
                    <a:pt x="53" y="108"/>
                    <a:pt x="53" y="108"/>
                    <a:pt x="53" y="108"/>
                  </a:cubicBezTo>
                  <a:cubicBezTo>
                    <a:pt x="55" y="110"/>
                    <a:pt x="58" y="112"/>
                    <a:pt x="61" y="112"/>
                  </a:cubicBezTo>
                  <a:cubicBezTo>
                    <a:pt x="61" y="112"/>
                    <a:pt x="61" y="112"/>
                    <a:pt x="61" y="112"/>
                  </a:cubicBezTo>
                  <a:cubicBezTo>
                    <a:pt x="62" y="112"/>
                    <a:pt x="63" y="112"/>
                    <a:pt x="63" y="111"/>
                  </a:cubicBezTo>
                  <a:cubicBezTo>
                    <a:pt x="67" y="111"/>
                    <a:pt x="70" y="108"/>
                    <a:pt x="72" y="104"/>
                  </a:cubicBezTo>
                  <a:cubicBezTo>
                    <a:pt x="92" y="53"/>
                    <a:pt x="92" y="53"/>
                    <a:pt x="92" y="53"/>
                  </a:cubicBezTo>
                  <a:cubicBezTo>
                    <a:pt x="94" y="54"/>
                    <a:pt x="95" y="55"/>
                    <a:pt x="97" y="55"/>
                  </a:cubicBezTo>
                  <a:cubicBezTo>
                    <a:pt x="100" y="55"/>
                    <a:pt x="102" y="54"/>
                    <a:pt x="104" y="52"/>
                  </a:cubicBezTo>
                  <a:cubicBezTo>
                    <a:pt x="110" y="46"/>
                    <a:pt x="110" y="46"/>
                    <a:pt x="110" y="46"/>
                  </a:cubicBezTo>
                  <a:cubicBezTo>
                    <a:pt x="111" y="45"/>
                    <a:pt x="112" y="42"/>
                    <a:pt x="112" y="40"/>
                  </a:cubicBezTo>
                  <a:cubicBezTo>
                    <a:pt x="112" y="37"/>
                    <a:pt x="111" y="35"/>
                    <a:pt x="110" y="33"/>
                  </a:cubicBezTo>
                  <a:lnTo>
                    <a:pt x="80" y="3"/>
                  </a:lnTo>
                  <a:close/>
                  <a:moveTo>
                    <a:pt x="65" y="102"/>
                  </a:moveTo>
                  <a:cubicBezTo>
                    <a:pt x="64" y="103"/>
                    <a:pt x="63" y="104"/>
                    <a:pt x="62" y="104"/>
                  </a:cubicBezTo>
                  <a:cubicBezTo>
                    <a:pt x="61" y="104"/>
                    <a:pt x="61" y="104"/>
                    <a:pt x="61" y="104"/>
                  </a:cubicBezTo>
                  <a:cubicBezTo>
                    <a:pt x="60" y="104"/>
                    <a:pt x="59" y="104"/>
                    <a:pt x="58" y="103"/>
                  </a:cubicBezTo>
                  <a:cubicBezTo>
                    <a:pt x="9" y="55"/>
                    <a:pt x="9" y="55"/>
                    <a:pt x="9" y="55"/>
                  </a:cubicBezTo>
                  <a:cubicBezTo>
                    <a:pt x="9" y="54"/>
                    <a:pt x="8" y="52"/>
                    <a:pt x="8" y="51"/>
                  </a:cubicBezTo>
                  <a:cubicBezTo>
                    <a:pt x="9" y="50"/>
                    <a:pt x="9" y="49"/>
                    <a:pt x="11" y="48"/>
                  </a:cubicBezTo>
                  <a:cubicBezTo>
                    <a:pt x="34" y="39"/>
                    <a:pt x="34" y="39"/>
                    <a:pt x="34" y="39"/>
                  </a:cubicBezTo>
                  <a:cubicBezTo>
                    <a:pt x="51" y="44"/>
                    <a:pt x="67" y="39"/>
                    <a:pt x="83" y="56"/>
                  </a:cubicBezTo>
                  <a:lnTo>
                    <a:pt x="65" y="102"/>
                  </a:lnTo>
                  <a:close/>
                  <a:moveTo>
                    <a:pt x="104" y="41"/>
                  </a:moveTo>
                  <a:cubicBezTo>
                    <a:pt x="99" y="46"/>
                    <a:pt x="99" y="46"/>
                    <a:pt x="99" y="46"/>
                  </a:cubicBezTo>
                  <a:cubicBezTo>
                    <a:pt x="98" y="47"/>
                    <a:pt x="97" y="47"/>
                    <a:pt x="96" y="46"/>
                  </a:cubicBezTo>
                  <a:cubicBezTo>
                    <a:pt x="89" y="40"/>
                    <a:pt x="89" y="40"/>
                    <a:pt x="89" y="40"/>
                  </a:cubicBezTo>
                  <a:cubicBezTo>
                    <a:pt x="84" y="53"/>
                    <a:pt x="84" y="53"/>
                    <a:pt x="84" y="53"/>
                  </a:cubicBezTo>
                  <a:cubicBezTo>
                    <a:pt x="84" y="52"/>
                    <a:pt x="84" y="52"/>
                    <a:pt x="84" y="52"/>
                  </a:cubicBezTo>
                  <a:cubicBezTo>
                    <a:pt x="73" y="41"/>
                    <a:pt x="61" y="39"/>
                    <a:pt x="50" y="38"/>
                  </a:cubicBezTo>
                  <a:cubicBezTo>
                    <a:pt x="47" y="38"/>
                    <a:pt x="44" y="37"/>
                    <a:pt x="40" y="36"/>
                  </a:cubicBezTo>
                  <a:cubicBezTo>
                    <a:pt x="73" y="23"/>
                    <a:pt x="73" y="23"/>
                    <a:pt x="73" y="23"/>
                  </a:cubicBezTo>
                  <a:cubicBezTo>
                    <a:pt x="66" y="17"/>
                    <a:pt x="66" y="17"/>
                    <a:pt x="66" y="17"/>
                  </a:cubicBezTo>
                  <a:cubicBezTo>
                    <a:pt x="66" y="16"/>
                    <a:pt x="66" y="15"/>
                    <a:pt x="66" y="14"/>
                  </a:cubicBezTo>
                  <a:cubicBezTo>
                    <a:pt x="72" y="9"/>
                    <a:pt x="72" y="9"/>
                    <a:pt x="72" y="9"/>
                  </a:cubicBezTo>
                  <a:cubicBezTo>
                    <a:pt x="73" y="8"/>
                    <a:pt x="74" y="8"/>
                    <a:pt x="75" y="9"/>
                  </a:cubicBezTo>
                  <a:cubicBezTo>
                    <a:pt x="104" y="38"/>
                    <a:pt x="104" y="38"/>
                    <a:pt x="104" y="38"/>
                  </a:cubicBezTo>
                  <a:cubicBezTo>
                    <a:pt x="105" y="39"/>
                    <a:pt x="105" y="40"/>
                    <a:pt x="104" y="41"/>
                  </a:cubicBezTo>
                  <a:close/>
                  <a:moveTo>
                    <a:pt x="104" y="41"/>
                  </a:moveTo>
                  <a:cubicBezTo>
                    <a:pt x="104" y="41"/>
                    <a:pt x="104" y="41"/>
                    <a:pt x="104" y="41"/>
                  </a:cubicBezTo>
                </a:path>
              </a:pathLst>
            </a:custGeom>
            <a:solidFill>
              <a:schemeClr val="lt1"/>
            </a:solidFill>
            <a:ln>
              <a:noFill/>
            </a:ln>
          </p:spPr>
          <p:txBody>
            <a:bodyPr spcFirstLastPara="1" wrap="square" lIns="162533" tIns="81244" rIns="162533" bIns="81244" anchor="t" anchorCtr="0">
              <a:noAutofit/>
            </a:bodyPr>
            <a:lstStyle/>
            <a:p>
              <a:endParaRPr sz="3556">
                <a:solidFill>
                  <a:schemeClr val="dk1"/>
                </a:solidFill>
                <a:latin typeface="+mj-lt"/>
                <a:ea typeface="Roboto Condensed"/>
                <a:cs typeface="Roboto Condensed"/>
                <a:sym typeface="Roboto Condensed"/>
              </a:endParaRPr>
            </a:p>
          </p:txBody>
        </p:sp>
        <p:sp>
          <p:nvSpPr>
            <p:cNvPr id="109" name="Google Shape;2526;p110">
              <a:extLst>
                <a:ext uri="{FF2B5EF4-FFF2-40B4-BE49-F238E27FC236}">
                  <a16:creationId xmlns:a16="http://schemas.microsoft.com/office/drawing/2014/main" id="{D9B80848-340E-4DBE-AD0E-39BDFD511BD4}"/>
                </a:ext>
              </a:extLst>
            </p:cNvPr>
            <p:cNvSpPr/>
            <p:nvPr/>
          </p:nvSpPr>
          <p:spPr>
            <a:xfrm>
              <a:off x="8939213" y="2084388"/>
              <a:ext cx="55563" cy="57150"/>
            </a:xfrm>
            <a:custGeom>
              <a:avLst/>
              <a:gdLst/>
              <a:ahLst/>
              <a:cxnLst/>
              <a:rect l="l" t="t" r="r" b="b"/>
              <a:pathLst>
                <a:path w="19" h="19" extrusionOk="0">
                  <a:moveTo>
                    <a:pt x="10" y="19"/>
                  </a:moveTo>
                  <a:cubicBezTo>
                    <a:pt x="15" y="19"/>
                    <a:pt x="19" y="15"/>
                    <a:pt x="19" y="10"/>
                  </a:cubicBezTo>
                  <a:cubicBezTo>
                    <a:pt x="19" y="5"/>
                    <a:pt x="15" y="0"/>
                    <a:pt x="10" y="0"/>
                  </a:cubicBezTo>
                  <a:cubicBezTo>
                    <a:pt x="5" y="0"/>
                    <a:pt x="0" y="5"/>
                    <a:pt x="0" y="10"/>
                  </a:cubicBezTo>
                  <a:cubicBezTo>
                    <a:pt x="0" y="15"/>
                    <a:pt x="5" y="19"/>
                    <a:pt x="10" y="19"/>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moveTo>
                    <a:pt x="10" y="4"/>
                  </a:moveTo>
                  <a:cubicBezTo>
                    <a:pt x="10" y="4"/>
                    <a:pt x="10" y="4"/>
                    <a:pt x="10" y="4"/>
                  </a:cubicBezTo>
                </a:path>
              </a:pathLst>
            </a:custGeom>
            <a:solidFill>
              <a:schemeClr val="lt1"/>
            </a:solidFill>
            <a:ln>
              <a:noFill/>
            </a:ln>
          </p:spPr>
          <p:txBody>
            <a:bodyPr spcFirstLastPara="1" wrap="square" lIns="162533" tIns="81244" rIns="162533" bIns="81244" anchor="t" anchorCtr="0">
              <a:noAutofit/>
            </a:bodyPr>
            <a:lstStyle/>
            <a:p>
              <a:endParaRPr sz="3556">
                <a:solidFill>
                  <a:schemeClr val="dk1"/>
                </a:solidFill>
                <a:latin typeface="+mj-lt"/>
                <a:ea typeface="Roboto Condensed"/>
                <a:cs typeface="Roboto Condensed"/>
                <a:sym typeface="Roboto Condensed"/>
              </a:endParaRPr>
            </a:p>
          </p:txBody>
        </p:sp>
        <p:sp>
          <p:nvSpPr>
            <p:cNvPr id="110" name="Google Shape;2527;p110">
              <a:extLst>
                <a:ext uri="{FF2B5EF4-FFF2-40B4-BE49-F238E27FC236}">
                  <a16:creationId xmlns:a16="http://schemas.microsoft.com/office/drawing/2014/main" id="{4BD6B03A-9E49-4C26-8C98-91DC81B4319A}"/>
                </a:ext>
              </a:extLst>
            </p:cNvPr>
            <p:cNvSpPr/>
            <p:nvPr/>
          </p:nvSpPr>
          <p:spPr>
            <a:xfrm>
              <a:off x="9085263" y="1906588"/>
              <a:ext cx="55563" cy="55563"/>
            </a:xfrm>
            <a:custGeom>
              <a:avLst/>
              <a:gdLst/>
              <a:ahLst/>
              <a:cxnLst/>
              <a:rect l="l" t="t" r="r" b="b"/>
              <a:pathLst>
                <a:path w="19" h="19" extrusionOk="0">
                  <a:moveTo>
                    <a:pt x="10" y="0"/>
                  </a:moveTo>
                  <a:cubicBezTo>
                    <a:pt x="4" y="0"/>
                    <a:pt x="0" y="4"/>
                    <a:pt x="0" y="9"/>
                  </a:cubicBezTo>
                  <a:cubicBezTo>
                    <a:pt x="0" y="15"/>
                    <a:pt x="4" y="19"/>
                    <a:pt x="10" y="19"/>
                  </a:cubicBezTo>
                  <a:cubicBezTo>
                    <a:pt x="15" y="19"/>
                    <a:pt x="19" y="15"/>
                    <a:pt x="19" y="9"/>
                  </a:cubicBezTo>
                  <a:cubicBezTo>
                    <a:pt x="19" y="4"/>
                    <a:pt x="15" y="0"/>
                    <a:pt x="10" y="0"/>
                  </a:cubicBezTo>
                  <a:close/>
                  <a:moveTo>
                    <a:pt x="10" y="15"/>
                  </a:moveTo>
                  <a:cubicBezTo>
                    <a:pt x="7" y="15"/>
                    <a:pt x="4" y="13"/>
                    <a:pt x="4" y="9"/>
                  </a:cubicBezTo>
                  <a:cubicBezTo>
                    <a:pt x="4" y="6"/>
                    <a:pt x="7" y="4"/>
                    <a:pt x="10" y="4"/>
                  </a:cubicBezTo>
                  <a:cubicBezTo>
                    <a:pt x="13" y="4"/>
                    <a:pt x="16" y="6"/>
                    <a:pt x="16" y="9"/>
                  </a:cubicBezTo>
                  <a:cubicBezTo>
                    <a:pt x="16" y="13"/>
                    <a:pt x="13" y="15"/>
                    <a:pt x="10" y="15"/>
                  </a:cubicBezTo>
                  <a:close/>
                  <a:moveTo>
                    <a:pt x="10" y="15"/>
                  </a:moveTo>
                  <a:cubicBezTo>
                    <a:pt x="10" y="15"/>
                    <a:pt x="10" y="15"/>
                    <a:pt x="10" y="15"/>
                  </a:cubicBezTo>
                </a:path>
              </a:pathLst>
            </a:custGeom>
            <a:solidFill>
              <a:schemeClr val="lt1"/>
            </a:solidFill>
            <a:ln>
              <a:noFill/>
            </a:ln>
          </p:spPr>
          <p:txBody>
            <a:bodyPr spcFirstLastPara="1" wrap="square" lIns="162533" tIns="81244" rIns="162533" bIns="81244" anchor="t" anchorCtr="0">
              <a:noAutofit/>
            </a:bodyPr>
            <a:lstStyle/>
            <a:p>
              <a:endParaRPr sz="3556">
                <a:solidFill>
                  <a:schemeClr val="dk1"/>
                </a:solidFill>
                <a:latin typeface="+mj-lt"/>
                <a:ea typeface="Roboto Condensed"/>
                <a:cs typeface="Roboto Condensed"/>
                <a:sym typeface="Roboto Condensed"/>
              </a:endParaRPr>
            </a:p>
          </p:txBody>
        </p:sp>
        <p:sp>
          <p:nvSpPr>
            <p:cNvPr id="111" name="Google Shape;2528;p110">
              <a:extLst>
                <a:ext uri="{FF2B5EF4-FFF2-40B4-BE49-F238E27FC236}">
                  <a16:creationId xmlns:a16="http://schemas.microsoft.com/office/drawing/2014/main" id="{3EBA3217-9E63-46C1-AECA-09B85A9EF21C}"/>
                </a:ext>
              </a:extLst>
            </p:cNvPr>
            <p:cNvSpPr/>
            <p:nvPr/>
          </p:nvSpPr>
          <p:spPr>
            <a:xfrm>
              <a:off x="8872538" y="2073276"/>
              <a:ext cx="46038" cy="47625"/>
            </a:xfrm>
            <a:custGeom>
              <a:avLst/>
              <a:gdLst/>
              <a:ahLst/>
              <a:cxnLst/>
              <a:rect l="l" t="t" r="r" b="b"/>
              <a:pathLst>
                <a:path w="16" h="16" extrusionOk="0">
                  <a:moveTo>
                    <a:pt x="0" y="8"/>
                  </a:moveTo>
                  <a:cubicBezTo>
                    <a:pt x="0" y="12"/>
                    <a:pt x="4" y="16"/>
                    <a:pt x="8" y="16"/>
                  </a:cubicBezTo>
                  <a:cubicBezTo>
                    <a:pt x="12" y="16"/>
                    <a:pt x="16" y="12"/>
                    <a:pt x="16" y="8"/>
                  </a:cubicBezTo>
                  <a:cubicBezTo>
                    <a:pt x="16" y="4"/>
                    <a:pt x="12" y="0"/>
                    <a:pt x="8" y="0"/>
                  </a:cubicBezTo>
                  <a:cubicBezTo>
                    <a:pt x="4" y="0"/>
                    <a:pt x="0" y="4"/>
                    <a:pt x="0" y="8"/>
                  </a:cubicBezTo>
                  <a:close/>
                  <a:moveTo>
                    <a:pt x="8" y="4"/>
                  </a:moveTo>
                  <a:cubicBezTo>
                    <a:pt x="10" y="4"/>
                    <a:pt x="12" y="6"/>
                    <a:pt x="12" y="8"/>
                  </a:cubicBezTo>
                  <a:cubicBezTo>
                    <a:pt x="12" y="10"/>
                    <a:pt x="10" y="12"/>
                    <a:pt x="8" y="12"/>
                  </a:cubicBezTo>
                  <a:cubicBezTo>
                    <a:pt x="6" y="12"/>
                    <a:pt x="4" y="10"/>
                    <a:pt x="4" y="8"/>
                  </a:cubicBezTo>
                  <a:cubicBezTo>
                    <a:pt x="4" y="6"/>
                    <a:pt x="6" y="4"/>
                    <a:pt x="8" y="4"/>
                  </a:cubicBezTo>
                  <a:close/>
                  <a:moveTo>
                    <a:pt x="8" y="4"/>
                  </a:moveTo>
                  <a:cubicBezTo>
                    <a:pt x="8" y="4"/>
                    <a:pt x="8" y="4"/>
                    <a:pt x="8" y="4"/>
                  </a:cubicBezTo>
                </a:path>
              </a:pathLst>
            </a:custGeom>
            <a:solidFill>
              <a:schemeClr val="lt1"/>
            </a:solidFill>
            <a:ln>
              <a:noFill/>
            </a:ln>
          </p:spPr>
          <p:txBody>
            <a:bodyPr spcFirstLastPara="1" wrap="square" lIns="162533" tIns="81244" rIns="162533" bIns="81244" anchor="t" anchorCtr="0">
              <a:noAutofit/>
            </a:bodyPr>
            <a:lstStyle/>
            <a:p>
              <a:endParaRPr sz="3556">
                <a:solidFill>
                  <a:schemeClr val="dk1"/>
                </a:solidFill>
                <a:latin typeface="+mj-lt"/>
                <a:ea typeface="Roboto Condensed"/>
                <a:cs typeface="Roboto Condensed"/>
                <a:sym typeface="Roboto Condensed"/>
              </a:endParaRPr>
            </a:p>
          </p:txBody>
        </p:sp>
        <p:sp>
          <p:nvSpPr>
            <p:cNvPr id="112" name="Google Shape;2529;p110">
              <a:extLst>
                <a:ext uri="{FF2B5EF4-FFF2-40B4-BE49-F238E27FC236}">
                  <a16:creationId xmlns:a16="http://schemas.microsoft.com/office/drawing/2014/main" id="{43CB76DA-45A5-4EDF-9780-5158F74F9293}"/>
                </a:ext>
              </a:extLst>
            </p:cNvPr>
            <p:cNvSpPr/>
            <p:nvPr/>
          </p:nvSpPr>
          <p:spPr>
            <a:xfrm>
              <a:off x="8918575" y="2152651"/>
              <a:ext cx="20638" cy="23813"/>
            </a:xfrm>
            <a:custGeom>
              <a:avLst/>
              <a:gdLst/>
              <a:ahLst/>
              <a:cxnLst/>
              <a:rect l="l" t="t" r="r" b="b"/>
              <a:pathLst>
                <a:path w="7" h="8" extrusionOk="0">
                  <a:moveTo>
                    <a:pt x="7" y="4"/>
                  </a:moveTo>
                  <a:cubicBezTo>
                    <a:pt x="7" y="6"/>
                    <a:pt x="6" y="8"/>
                    <a:pt x="3" y="8"/>
                  </a:cubicBezTo>
                  <a:cubicBezTo>
                    <a:pt x="1" y="8"/>
                    <a:pt x="0" y="6"/>
                    <a:pt x="0" y="4"/>
                  </a:cubicBezTo>
                  <a:cubicBezTo>
                    <a:pt x="0" y="2"/>
                    <a:pt x="1" y="0"/>
                    <a:pt x="3" y="0"/>
                  </a:cubicBezTo>
                  <a:cubicBezTo>
                    <a:pt x="6" y="0"/>
                    <a:pt x="7" y="2"/>
                    <a:pt x="7" y="4"/>
                  </a:cubicBezTo>
                  <a:close/>
                  <a:moveTo>
                    <a:pt x="7" y="4"/>
                  </a:moveTo>
                  <a:cubicBezTo>
                    <a:pt x="7" y="4"/>
                    <a:pt x="7" y="4"/>
                    <a:pt x="7" y="4"/>
                  </a:cubicBezTo>
                </a:path>
              </a:pathLst>
            </a:custGeom>
            <a:solidFill>
              <a:schemeClr val="lt1"/>
            </a:solidFill>
            <a:ln>
              <a:noFill/>
            </a:ln>
          </p:spPr>
          <p:txBody>
            <a:bodyPr spcFirstLastPara="1" wrap="square" lIns="162533" tIns="81244" rIns="162533" bIns="81244" anchor="t" anchorCtr="0">
              <a:noAutofit/>
            </a:bodyPr>
            <a:lstStyle/>
            <a:p>
              <a:endParaRPr sz="3556">
                <a:solidFill>
                  <a:schemeClr val="dk1"/>
                </a:solidFill>
                <a:latin typeface="+mj-lt"/>
                <a:ea typeface="Roboto Condensed"/>
                <a:cs typeface="Roboto Condensed"/>
                <a:sym typeface="Roboto Condensed"/>
              </a:endParaRPr>
            </a:p>
          </p:txBody>
        </p:sp>
        <p:sp>
          <p:nvSpPr>
            <p:cNvPr id="113" name="Google Shape;2530;p110">
              <a:extLst>
                <a:ext uri="{FF2B5EF4-FFF2-40B4-BE49-F238E27FC236}">
                  <a16:creationId xmlns:a16="http://schemas.microsoft.com/office/drawing/2014/main" id="{3012220F-A71C-4504-A42B-92EFC7E46D5D}"/>
                </a:ext>
              </a:extLst>
            </p:cNvPr>
            <p:cNvSpPr/>
            <p:nvPr/>
          </p:nvSpPr>
          <p:spPr>
            <a:xfrm>
              <a:off x="9096375" y="1985963"/>
              <a:ext cx="23813" cy="20638"/>
            </a:xfrm>
            <a:custGeom>
              <a:avLst/>
              <a:gdLst/>
              <a:ahLst/>
              <a:cxnLst/>
              <a:rect l="l" t="t" r="r" b="b"/>
              <a:pathLst>
                <a:path w="8" h="7" extrusionOk="0">
                  <a:moveTo>
                    <a:pt x="8" y="4"/>
                  </a:moveTo>
                  <a:cubicBezTo>
                    <a:pt x="8" y="6"/>
                    <a:pt x="6" y="7"/>
                    <a:pt x="4" y="7"/>
                  </a:cubicBezTo>
                  <a:cubicBezTo>
                    <a:pt x="2" y="7"/>
                    <a:pt x="0" y="6"/>
                    <a:pt x="0" y="4"/>
                  </a:cubicBezTo>
                  <a:cubicBezTo>
                    <a:pt x="0" y="1"/>
                    <a:pt x="2" y="0"/>
                    <a:pt x="4" y="0"/>
                  </a:cubicBezTo>
                  <a:cubicBezTo>
                    <a:pt x="6" y="0"/>
                    <a:pt x="8" y="1"/>
                    <a:pt x="8" y="4"/>
                  </a:cubicBezTo>
                  <a:close/>
                  <a:moveTo>
                    <a:pt x="8" y="4"/>
                  </a:moveTo>
                  <a:cubicBezTo>
                    <a:pt x="8" y="4"/>
                    <a:pt x="8" y="4"/>
                    <a:pt x="8" y="4"/>
                  </a:cubicBezTo>
                </a:path>
              </a:pathLst>
            </a:custGeom>
            <a:solidFill>
              <a:schemeClr val="lt1"/>
            </a:solidFill>
            <a:ln>
              <a:noFill/>
            </a:ln>
          </p:spPr>
          <p:txBody>
            <a:bodyPr spcFirstLastPara="1" wrap="square" lIns="162533" tIns="81244" rIns="162533" bIns="81244" anchor="t" anchorCtr="0">
              <a:noAutofit/>
            </a:bodyPr>
            <a:lstStyle/>
            <a:p>
              <a:endParaRPr sz="3556">
                <a:solidFill>
                  <a:schemeClr val="dk1"/>
                </a:solidFill>
                <a:latin typeface="+mj-lt"/>
                <a:ea typeface="Roboto Condensed"/>
                <a:cs typeface="Roboto Condensed"/>
                <a:sym typeface="Roboto Condensed"/>
              </a:endParaRPr>
            </a:p>
          </p:txBody>
        </p:sp>
      </p:grpSp>
      <p:grpSp>
        <p:nvGrpSpPr>
          <p:cNvPr id="114" name="Groupe 113">
            <a:extLst>
              <a:ext uri="{FF2B5EF4-FFF2-40B4-BE49-F238E27FC236}">
                <a16:creationId xmlns:a16="http://schemas.microsoft.com/office/drawing/2014/main" id="{CC3A6AC9-5B55-4E47-A764-6EF4EAC6833F}"/>
              </a:ext>
            </a:extLst>
          </p:cNvPr>
          <p:cNvGrpSpPr/>
          <p:nvPr/>
        </p:nvGrpSpPr>
        <p:grpSpPr>
          <a:xfrm>
            <a:off x="8439507" y="3454023"/>
            <a:ext cx="694848" cy="381344"/>
            <a:chOff x="5913217" y="2277231"/>
            <a:chExt cx="559671" cy="307157"/>
          </a:xfrm>
        </p:grpSpPr>
        <p:sp>
          <p:nvSpPr>
            <p:cNvPr id="115" name="Freeform 200">
              <a:extLst>
                <a:ext uri="{FF2B5EF4-FFF2-40B4-BE49-F238E27FC236}">
                  <a16:creationId xmlns:a16="http://schemas.microsoft.com/office/drawing/2014/main" id="{93D3FC3C-8B6F-4F4F-B4C5-87CA3D913CF8}"/>
                </a:ext>
              </a:extLst>
            </p:cNvPr>
            <p:cNvSpPr>
              <a:spLocks/>
            </p:cNvSpPr>
            <p:nvPr/>
          </p:nvSpPr>
          <p:spPr bwMode="auto">
            <a:xfrm>
              <a:off x="6209611" y="2429567"/>
              <a:ext cx="140746" cy="154821"/>
            </a:xfrm>
            <a:custGeom>
              <a:avLst/>
              <a:gdLst>
                <a:gd name="T0" fmla="*/ 261 w 354"/>
                <a:gd name="T1" fmla="*/ 199 h 391"/>
                <a:gd name="T2" fmla="*/ 231 w 354"/>
                <a:gd name="T3" fmla="*/ 149 h 391"/>
                <a:gd name="T4" fmla="*/ 268 w 354"/>
                <a:gd name="T5" fmla="*/ 0 h 391"/>
                <a:gd name="T6" fmla="*/ 224 w 354"/>
                <a:gd name="T7" fmla="*/ 1 h 391"/>
                <a:gd name="T8" fmla="*/ 161 w 354"/>
                <a:gd name="T9" fmla="*/ 79 h 391"/>
                <a:gd name="T10" fmla="*/ 64 w 354"/>
                <a:gd name="T11" fmla="*/ 14 h 391"/>
                <a:gd name="T12" fmla="*/ 0 w 354"/>
                <a:gd name="T13" fmla="*/ 32 h 391"/>
                <a:gd name="T14" fmla="*/ 58 w 354"/>
                <a:gd name="T15" fmla="*/ 209 h 391"/>
                <a:gd name="T16" fmla="*/ 60 w 354"/>
                <a:gd name="T17" fmla="*/ 391 h 391"/>
                <a:gd name="T18" fmla="*/ 60 w 354"/>
                <a:gd name="T19" fmla="*/ 391 h 391"/>
                <a:gd name="T20" fmla="*/ 354 w 354"/>
                <a:gd name="T21" fmla="*/ 391 h 391"/>
                <a:gd name="T22" fmla="*/ 354 w 354"/>
                <a:gd name="T23" fmla="*/ 221 h 391"/>
                <a:gd name="T24" fmla="*/ 261 w 354"/>
                <a:gd name="T25" fmla="*/ 199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4" h="391">
                  <a:moveTo>
                    <a:pt x="261" y="199"/>
                  </a:moveTo>
                  <a:cubicBezTo>
                    <a:pt x="239" y="193"/>
                    <a:pt x="225" y="171"/>
                    <a:pt x="231" y="149"/>
                  </a:cubicBezTo>
                  <a:lnTo>
                    <a:pt x="268" y="0"/>
                  </a:lnTo>
                  <a:cubicBezTo>
                    <a:pt x="249" y="0"/>
                    <a:pt x="231" y="1"/>
                    <a:pt x="224" y="1"/>
                  </a:cubicBezTo>
                  <a:lnTo>
                    <a:pt x="161" y="79"/>
                  </a:lnTo>
                  <a:lnTo>
                    <a:pt x="64" y="14"/>
                  </a:lnTo>
                  <a:cubicBezTo>
                    <a:pt x="40" y="17"/>
                    <a:pt x="19" y="23"/>
                    <a:pt x="0" y="32"/>
                  </a:cubicBezTo>
                  <a:cubicBezTo>
                    <a:pt x="37" y="75"/>
                    <a:pt x="57" y="134"/>
                    <a:pt x="58" y="209"/>
                  </a:cubicBezTo>
                  <a:lnTo>
                    <a:pt x="60" y="391"/>
                  </a:lnTo>
                  <a:cubicBezTo>
                    <a:pt x="60" y="391"/>
                    <a:pt x="60" y="391"/>
                    <a:pt x="60" y="391"/>
                  </a:cubicBezTo>
                  <a:lnTo>
                    <a:pt x="354" y="391"/>
                  </a:lnTo>
                  <a:lnTo>
                    <a:pt x="354" y="221"/>
                  </a:lnTo>
                  <a:lnTo>
                    <a:pt x="261" y="199"/>
                  </a:lnTo>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pPr defTabSz="1219170">
                <a:buClrTx/>
                <a:defRPr/>
              </a:pPr>
              <a:endParaRPr lang="fr-FR" sz="1600" kern="1200">
                <a:solidFill>
                  <a:prstClr val="black"/>
                </a:solidFill>
                <a:latin typeface="+mj-lt"/>
                <a:ea typeface="+mn-ea"/>
              </a:endParaRPr>
            </a:p>
          </p:txBody>
        </p:sp>
        <p:sp>
          <p:nvSpPr>
            <p:cNvPr id="116" name="Oval 201">
              <a:extLst>
                <a:ext uri="{FF2B5EF4-FFF2-40B4-BE49-F238E27FC236}">
                  <a16:creationId xmlns:a16="http://schemas.microsoft.com/office/drawing/2014/main" id="{B62CD4AA-DABF-4AD1-8935-651A827CCE1C}"/>
                </a:ext>
              </a:extLst>
            </p:cNvPr>
            <p:cNvSpPr>
              <a:spLocks noChangeArrowheads="1"/>
            </p:cNvSpPr>
            <p:nvPr/>
          </p:nvSpPr>
          <p:spPr bwMode="auto">
            <a:xfrm>
              <a:off x="6198848" y="2289649"/>
              <a:ext cx="129983" cy="126671"/>
            </a:xfrm>
            <a:prstGeom prst="ellipse">
              <a:avLst/>
            </a:pr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pPr defTabSz="1219170">
                <a:buClrTx/>
                <a:defRPr/>
              </a:pPr>
              <a:endParaRPr lang="fr-FR" sz="1600" kern="1200">
                <a:solidFill>
                  <a:prstClr val="black"/>
                </a:solidFill>
                <a:latin typeface="+mj-lt"/>
                <a:ea typeface="+mn-ea"/>
              </a:endParaRPr>
            </a:p>
          </p:txBody>
        </p:sp>
        <p:sp>
          <p:nvSpPr>
            <p:cNvPr id="117" name="Freeform 202">
              <a:extLst>
                <a:ext uri="{FF2B5EF4-FFF2-40B4-BE49-F238E27FC236}">
                  <a16:creationId xmlns:a16="http://schemas.microsoft.com/office/drawing/2014/main" id="{3D5DE644-8283-452F-83F9-1A801560E79E}"/>
                </a:ext>
              </a:extLst>
            </p:cNvPr>
            <p:cNvSpPr>
              <a:spLocks/>
            </p:cNvSpPr>
            <p:nvPr/>
          </p:nvSpPr>
          <p:spPr bwMode="auto">
            <a:xfrm>
              <a:off x="6028297" y="2429567"/>
              <a:ext cx="188765" cy="154821"/>
            </a:xfrm>
            <a:custGeom>
              <a:avLst/>
              <a:gdLst>
                <a:gd name="T0" fmla="*/ 473 w 474"/>
                <a:gd name="T1" fmla="*/ 210 h 391"/>
                <a:gd name="T2" fmla="*/ 313 w 474"/>
                <a:gd name="T3" fmla="*/ 0 h 391"/>
                <a:gd name="T4" fmla="*/ 210 w 474"/>
                <a:gd name="T5" fmla="*/ 69 h 391"/>
                <a:gd name="T6" fmla="*/ 163 w 474"/>
                <a:gd name="T7" fmla="*/ 23 h 391"/>
                <a:gd name="T8" fmla="*/ 83 w 474"/>
                <a:gd name="T9" fmla="*/ 112 h 391"/>
                <a:gd name="T10" fmla="*/ 72 w 474"/>
                <a:gd name="T11" fmla="*/ 114 h 391"/>
                <a:gd name="T12" fmla="*/ 92 w 474"/>
                <a:gd name="T13" fmla="*/ 211 h 391"/>
                <a:gd name="T14" fmla="*/ 60 w 474"/>
                <a:gd name="T15" fmla="*/ 260 h 391"/>
                <a:gd name="T16" fmla="*/ 0 w 474"/>
                <a:gd name="T17" fmla="*/ 273 h 391"/>
                <a:gd name="T18" fmla="*/ 1 w 474"/>
                <a:gd name="T19" fmla="*/ 391 h 391"/>
                <a:gd name="T20" fmla="*/ 292 w 474"/>
                <a:gd name="T21" fmla="*/ 391 h 391"/>
                <a:gd name="T22" fmla="*/ 300 w 474"/>
                <a:gd name="T23" fmla="*/ 231 h 391"/>
                <a:gd name="T24" fmla="*/ 329 w 474"/>
                <a:gd name="T25" fmla="*/ 231 h 391"/>
                <a:gd name="T26" fmla="*/ 339 w 474"/>
                <a:gd name="T27" fmla="*/ 391 h 391"/>
                <a:gd name="T28" fmla="*/ 474 w 474"/>
                <a:gd name="T29" fmla="*/ 391 h 391"/>
                <a:gd name="T30" fmla="*/ 473 w 474"/>
                <a:gd name="T31" fmla="*/ 210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4" h="391">
                  <a:moveTo>
                    <a:pt x="473" y="210"/>
                  </a:moveTo>
                  <a:cubicBezTo>
                    <a:pt x="470" y="86"/>
                    <a:pt x="417" y="21"/>
                    <a:pt x="313" y="0"/>
                  </a:cubicBezTo>
                  <a:lnTo>
                    <a:pt x="210" y="69"/>
                  </a:lnTo>
                  <a:lnTo>
                    <a:pt x="163" y="23"/>
                  </a:lnTo>
                  <a:cubicBezTo>
                    <a:pt x="159" y="65"/>
                    <a:pt x="127" y="102"/>
                    <a:pt x="83" y="112"/>
                  </a:cubicBezTo>
                  <a:cubicBezTo>
                    <a:pt x="79" y="113"/>
                    <a:pt x="75" y="113"/>
                    <a:pt x="72" y="114"/>
                  </a:cubicBezTo>
                  <a:lnTo>
                    <a:pt x="92" y="211"/>
                  </a:lnTo>
                  <a:cubicBezTo>
                    <a:pt x="97" y="233"/>
                    <a:pt x="82" y="255"/>
                    <a:pt x="60" y="260"/>
                  </a:cubicBezTo>
                  <a:lnTo>
                    <a:pt x="0" y="273"/>
                  </a:lnTo>
                  <a:lnTo>
                    <a:pt x="1" y="391"/>
                  </a:lnTo>
                  <a:lnTo>
                    <a:pt x="292" y="391"/>
                  </a:lnTo>
                  <a:lnTo>
                    <a:pt x="300" y="231"/>
                  </a:lnTo>
                  <a:lnTo>
                    <a:pt x="329" y="231"/>
                  </a:lnTo>
                  <a:lnTo>
                    <a:pt x="339" y="391"/>
                  </a:lnTo>
                  <a:lnTo>
                    <a:pt x="474" y="391"/>
                  </a:lnTo>
                  <a:lnTo>
                    <a:pt x="473" y="210"/>
                  </a:lnTo>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pPr defTabSz="1219170">
                <a:buClrTx/>
                <a:defRPr/>
              </a:pPr>
              <a:endParaRPr lang="fr-FR" sz="1600" kern="1200">
                <a:solidFill>
                  <a:prstClr val="black"/>
                </a:solidFill>
                <a:latin typeface="+mj-lt"/>
                <a:ea typeface="+mn-ea"/>
              </a:endParaRPr>
            </a:p>
          </p:txBody>
        </p:sp>
        <p:sp>
          <p:nvSpPr>
            <p:cNvPr id="118" name="Freeform 203">
              <a:extLst>
                <a:ext uri="{FF2B5EF4-FFF2-40B4-BE49-F238E27FC236}">
                  <a16:creationId xmlns:a16="http://schemas.microsoft.com/office/drawing/2014/main" id="{57DBC0D0-F205-4398-9FE0-78BEDACAC538}"/>
                </a:ext>
              </a:extLst>
            </p:cNvPr>
            <p:cNvSpPr>
              <a:spLocks/>
            </p:cNvSpPr>
            <p:nvPr/>
          </p:nvSpPr>
          <p:spPr bwMode="auto">
            <a:xfrm>
              <a:off x="5920668" y="2362506"/>
              <a:ext cx="158960" cy="173862"/>
            </a:xfrm>
            <a:custGeom>
              <a:avLst/>
              <a:gdLst>
                <a:gd name="T0" fmla="*/ 17 w 398"/>
                <a:gd name="T1" fmla="*/ 136 h 439"/>
                <a:gd name="T2" fmla="*/ 1 w 398"/>
                <a:gd name="T3" fmla="*/ 66 h 439"/>
                <a:gd name="T4" fmla="*/ 12 w 398"/>
                <a:gd name="T5" fmla="*/ 49 h 439"/>
                <a:gd name="T6" fmla="*/ 238 w 398"/>
                <a:gd name="T7" fmla="*/ 0 h 439"/>
                <a:gd name="T8" fmla="*/ 268 w 398"/>
                <a:gd name="T9" fmla="*/ 136 h 439"/>
                <a:gd name="T10" fmla="*/ 278 w 398"/>
                <a:gd name="T11" fmla="*/ 143 h 439"/>
                <a:gd name="T12" fmla="*/ 288 w 398"/>
                <a:gd name="T13" fmla="*/ 136 h 439"/>
                <a:gd name="T14" fmla="*/ 319 w 398"/>
                <a:gd name="T15" fmla="*/ 120 h 439"/>
                <a:gd name="T16" fmla="*/ 331 w 398"/>
                <a:gd name="T17" fmla="*/ 118 h 439"/>
                <a:gd name="T18" fmla="*/ 391 w 398"/>
                <a:gd name="T19" fmla="*/ 167 h 439"/>
                <a:gd name="T20" fmla="*/ 345 w 398"/>
                <a:gd name="T21" fmla="*/ 240 h 439"/>
                <a:gd name="T22" fmla="*/ 329 w 398"/>
                <a:gd name="T23" fmla="*/ 242 h 439"/>
                <a:gd name="T24" fmla="*/ 310 w 398"/>
                <a:gd name="T25" fmla="*/ 238 h 439"/>
                <a:gd name="T26" fmla="*/ 300 w 398"/>
                <a:gd name="T27" fmla="*/ 236 h 439"/>
                <a:gd name="T28" fmla="*/ 291 w 398"/>
                <a:gd name="T29" fmla="*/ 246 h 439"/>
                <a:gd name="T30" fmla="*/ 321 w 398"/>
                <a:gd name="T31" fmla="*/ 388 h 439"/>
                <a:gd name="T32" fmla="*/ 95 w 398"/>
                <a:gd name="T33" fmla="*/ 438 h 439"/>
                <a:gd name="T34" fmla="*/ 79 w 398"/>
                <a:gd name="T35" fmla="*/ 427 h 439"/>
                <a:gd name="T36" fmla="*/ 73 w 398"/>
                <a:gd name="T37" fmla="*/ 399 h 439"/>
                <a:gd name="T38" fmla="*/ 94 w 398"/>
                <a:gd name="T39" fmla="*/ 394 h 439"/>
                <a:gd name="T40" fmla="*/ 188 w 398"/>
                <a:gd name="T41" fmla="*/ 247 h 439"/>
                <a:gd name="T42" fmla="*/ 67 w 398"/>
                <a:gd name="T43" fmla="*/ 129 h 439"/>
                <a:gd name="T44" fmla="*/ 17 w 398"/>
                <a:gd name="T45" fmla="*/ 136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8" h="439">
                  <a:moveTo>
                    <a:pt x="17" y="136"/>
                  </a:moveTo>
                  <a:lnTo>
                    <a:pt x="1" y="66"/>
                  </a:lnTo>
                  <a:cubicBezTo>
                    <a:pt x="0" y="58"/>
                    <a:pt x="5" y="51"/>
                    <a:pt x="12" y="49"/>
                  </a:cubicBezTo>
                  <a:lnTo>
                    <a:pt x="238" y="0"/>
                  </a:lnTo>
                  <a:lnTo>
                    <a:pt x="268" y="136"/>
                  </a:lnTo>
                  <a:cubicBezTo>
                    <a:pt x="270" y="143"/>
                    <a:pt x="276" y="143"/>
                    <a:pt x="278" y="143"/>
                  </a:cubicBezTo>
                  <a:cubicBezTo>
                    <a:pt x="281" y="142"/>
                    <a:pt x="284" y="140"/>
                    <a:pt x="288" y="136"/>
                  </a:cubicBezTo>
                  <a:cubicBezTo>
                    <a:pt x="294" y="130"/>
                    <a:pt x="307" y="122"/>
                    <a:pt x="319" y="120"/>
                  </a:cubicBezTo>
                  <a:cubicBezTo>
                    <a:pt x="323" y="119"/>
                    <a:pt x="327" y="118"/>
                    <a:pt x="331" y="118"/>
                  </a:cubicBezTo>
                  <a:cubicBezTo>
                    <a:pt x="360" y="118"/>
                    <a:pt x="385" y="138"/>
                    <a:pt x="391" y="167"/>
                  </a:cubicBezTo>
                  <a:cubicBezTo>
                    <a:pt x="398" y="200"/>
                    <a:pt x="378" y="233"/>
                    <a:pt x="345" y="240"/>
                  </a:cubicBezTo>
                  <a:cubicBezTo>
                    <a:pt x="339" y="241"/>
                    <a:pt x="334" y="242"/>
                    <a:pt x="329" y="242"/>
                  </a:cubicBezTo>
                  <a:cubicBezTo>
                    <a:pt x="321" y="242"/>
                    <a:pt x="315" y="240"/>
                    <a:pt x="310" y="238"/>
                  </a:cubicBezTo>
                  <a:cubicBezTo>
                    <a:pt x="306" y="236"/>
                    <a:pt x="303" y="236"/>
                    <a:pt x="300" y="236"/>
                  </a:cubicBezTo>
                  <a:cubicBezTo>
                    <a:pt x="295" y="234"/>
                    <a:pt x="290" y="241"/>
                    <a:pt x="291" y="246"/>
                  </a:cubicBezTo>
                  <a:lnTo>
                    <a:pt x="321" y="388"/>
                  </a:lnTo>
                  <a:lnTo>
                    <a:pt x="95" y="438"/>
                  </a:lnTo>
                  <a:cubicBezTo>
                    <a:pt x="91" y="439"/>
                    <a:pt x="81" y="437"/>
                    <a:pt x="79" y="427"/>
                  </a:cubicBezTo>
                  <a:lnTo>
                    <a:pt x="73" y="399"/>
                  </a:lnTo>
                  <a:cubicBezTo>
                    <a:pt x="80" y="397"/>
                    <a:pt x="87" y="395"/>
                    <a:pt x="94" y="394"/>
                  </a:cubicBezTo>
                  <a:cubicBezTo>
                    <a:pt x="161" y="374"/>
                    <a:pt x="200" y="313"/>
                    <a:pt x="188" y="247"/>
                  </a:cubicBezTo>
                  <a:cubicBezTo>
                    <a:pt x="178" y="185"/>
                    <a:pt x="124" y="132"/>
                    <a:pt x="67" y="129"/>
                  </a:cubicBezTo>
                  <a:cubicBezTo>
                    <a:pt x="54" y="128"/>
                    <a:pt x="28" y="131"/>
                    <a:pt x="17" y="136"/>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pPr defTabSz="1219170">
                <a:buClrTx/>
                <a:defRPr/>
              </a:pPr>
              <a:endParaRPr lang="fr-FR" sz="1600" kern="1200">
                <a:solidFill>
                  <a:prstClr val="black"/>
                </a:solidFill>
                <a:latin typeface="+mj-lt"/>
                <a:ea typeface="+mn-ea"/>
              </a:endParaRPr>
            </a:p>
          </p:txBody>
        </p:sp>
        <p:sp>
          <p:nvSpPr>
            <p:cNvPr id="119" name="Freeform 204">
              <a:extLst>
                <a:ext uri="{FF2B5EF4-FFF2-40B4-BE49-F238E27FC236}">
                  <a16:creationId xmlns:a16="http://schemas.microsoft.com/office/drawing/2014/main" id="{14515110-8EEE-4D9B-85FE-86047EF3A03B}"/>
                </a:ext>
              </a:extLst>
            </p:cNvPr>
            <p:cNvSpPr>
              <a:spLocks/>
            </p:cNvSpPr>
            <p:nvPr/>
          </p:nvSpPr>
          <p:spPr bwMode="auto">
            <a:xfrm>
              <a:off x="5913217" y="2429567"/>
              <a:ext cx="69545" cy="75341"/>
            </a:xfrm>
            <a:custGeom>
              <a:avLst/>
              <a:gdLst>
                <a:gd name="T0" fmla="*/ 46 w 175"/>
                <a:gd name="T1" fmla="*/ 8 h 191"/>
                <a:gd name="T2" fmla="*/ 16 w 175"/>
                <a:gd name="T3" fmla="*/ 103 h 191"/>
                <a:gd name="T4" fmla="*/ 43 w 175"/>
                <a:gd name="T5" fmla="*/ 181 h 191"/>
                <a:gd name="T6" fmla="*/ 69 w 175"/>
                <a:gd name="T7" fmla="*/ 191 h 191"/>
                <a:gd name="T8" fmla="*/ 101 w 175"/>
                <a:gd name="T9" fmla="*/ 185 h 191"/>
                <a:gd name="T10" fmla="*/ 166 w 175"/>
                <a:gd name="T11" fmla="*/ 85 h 191"/>
                <a:gd name="T12" fmla="*/ 83 w 175"/>
                <a:gd name="T13" fmla="*/ 1 h 191"/>
                <a:gd name="T14" fmla="*/ 46 w 175"/>
                <a:gd name="T15" fmla="*/ 8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5" h="191">
                  <a:moveTo>
                    <a:pt x="46" y="8"/>
                  </a:moveTo>
                  <a:cubicBezTo>
                    <a:pt x="0" y="23"/>
                    <a:pt x="8" y="54"/>
                    <a:pt x="16" y="103"/>
                  </a:cubicBezTo>
                  <a:cubicBezTo>
                    <a:pt x="22" y="136"/>
                    <a:pt x="27" y="166"/>
                    <a:pt x="43" y="181"/>
                  </a:cubicBezTo>
                  <a:cubicBezTo>
                    <a:pt x="51" y="188"/>
                    <a:pt x="60" y="191"/>
                    <a:pt x="69" y="191"/>
                  </a:cubicBezTo>
                  <a:cubicBezTo>
                    <a:pt x="79" y="191"/>
                    <a:pt x="90" y="188"/>
                    <a:pt x="101" y="185"/>
                  </a:cubicBezTo>
                  <a:cubicBezTo>
                    <a:pt x="144" y="172"/>
                    <a:pt x="175" y="134"/>
                    <a:pt x="166" y="85"/>
                  </a:cubicBezTo>
                  <a:cubicBezTo>
                    <a:pt x="158" y="38"/>
                    <a:pt x="118" y="4"/>
                    <a:pt x="83" y="1"/>
                  </a:cubicBezTo>
                  <a:cubicBezTo>
                    <a:pt x="66" y="0"/>
                    <a:pt x="49" y="7"/>
                    <a:pt x="46" y="8"/>
                  </a:cubicBezTo>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pPr defTabSz="1219170">
                <a:buClrTx/>
                <a:defRPr/>
              </a:pPr>
              <a:endParaRPr lang="fr-FR" sz="1600" kern="1200">
                <a:solidFill>
                  <a:prstClr val="black"/>
                </a:solidFill>
                <a:latin typeface="+mj-lt"/>
                <a:ea typeface="+mn-ea"/>
              </a:endParaRPr>
            </a:p>
          </p:txBody>
        </p:sp>
        <p:sp>
          <p:nvSpPr>
            <p:cNvPr id="120" name="Oval 205">
              <a:extLst>
                <a:ext uri="{FF2B5EF4-FFF2-40B4-BE49-F238E27FC236}">
                  <a16:creationId xmlns:a16="http://schemas.microsoft.com/office/drawing/2014/main" id="{63964573-F5C6-490C-BCD4-5E10676872DC}"/>
                </a:ext>
              </a:extLst>
            </p:cNvPr>
            <p:cNvSpPr>
              <a:spLocks noChangeArrowheads="1"/>
            </p:cNvSpPr>
            <p:nvPr/>
          </p:nvSpPr>
          <p:spPr bwMode="auto">
            <a:xfrm>
              <a:off x="6044028" y="2277231"/>
              <a:ext cx="134951" cy="132467"/>
            </a:xfrm>
            <a:prstGeom prst="ellipse">
              <a:avLst/>
            </a:pr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pPr defTabSz="1219170">
                <a:buClrTx/>
                <a:defRPr/>
              </a:pPr>
              <a:endParaRPr lang="fr-FR" sz="1600" kern="1200">
                <a:solidFill>
                  <a:prstClr val="black"/>
                </a:solidFill>
                <a:latin typeface="+mj-lt"/>
                <a:ea typeface="+mn-ea"/>
              </a:endParaRPr>
            </a:p>
          </p:txBody>
        </p:sp>
        <p:sp>
          <p:nvSpPr>
            <p:cNvPr id="121" name="Freeform 207">
              <a:extLst>
                <a:ext uri="{FF2B5EF4-FFF2-40B4-BE49-F238E27FC236}">
                  <a16:creationId xmlns:a16="http://schemas.microsoft.com/office/drawing/2014/main" id="{501D4FE8-2B76-4C64-9740-45AA6EA8E5FA}"/>
                </a:ext>
              </a:extLst>
            </p:cNvPr>
            <p:cNvSpPr>
              <a:spLocks/>
            </p:cNvSpPr>
            <p:nvPr/>
          </p:nvSpPr>
          <p:spPr bwMode="auto">
            <a:xfrm>
              <a:off x="6406655" y="2417977"/>
              <a:ext cx="66233" cy="72857"/>
            </a:xfrm>
            <a:custGeom>
              <a:avLst/>
              <a:gdLst>
                <a:gd name="T0" fmla="*/ 88 w 167"/>
                <a:gd name="T1" fmla="*/ 1 h 183"/>
                <a:gd name="T2" fmla="*/ 8 w 167"/>
                <a:gd name="T3" fmla="*/ 81 h 183"/>
                <a:gd name="T4" fmla="*/ 70 w 167"/>
                <a:gd name="T5" fmla="*/ 177 h 183"/>
                <a:gd name="T6" fmla="*/ 101 w 167"/>
                <a:gd name="T7" fmla="*/ 183 h 183"/>
                <a:gd name="T8" fmla="*/ 126 w 167"/>
                <a:gd name="T9" fmla="*/ 173 h 183"/>
                <a:gd name="T10" fmla="*/ 152 w 167"/>
                <a:gd name="T11" fmla="*/ 99 h 183"/>
                <a:gd name="T12" fmla="*/ 123 w 167"/>
                <a:gd name="T13" fmla="*/ 7 h 183"/>
                <a:gd name="T14" fmla="*/ 88 w 167"/>
                <a:gd name="T15" fmla="*/ 1 h 1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 h="183">
                  <a:moveTo>
                    <a:pt x="88" y="1"/>
                  </a:moveTo>
                  <a:cubicBezTo>
                    <a:pt x="52" y="4"/>
                    <a:pt x="15" y="36"/>
                    <a:pt x="8" y="81"/>
                  </a:cubicBezTo>
                  <a:cubicBezTo>
                    <a:pt x="0" y="128"/>
                    <a:pt x="29" y="164"/>
                    <a:pt x="70" y="177"/>
                  </a:cubicBezTo>
                  <a:cubicBezTo>
                    <a:pt x="81" y="180"/>
                    <a:pt x="91" y="183"/>
                    <a:pt x="101" y="183"/>
                  </a:cubicBezTo>
                  <a:cubicBezTo>
                    <a:pt x="110" y="183"/>
                    <a:pt x="118" y="180"/>
                    <a:pt x="126" y="173"/>
                  </a:cubicBezTo>
                  <a:cubicBezTo>
                    <a:pt x="141" y="159"/>
                    <a:pt x="146" y="130"/>
                    <a:pt x="152" y="99"/>
                  </a:cubicBezTo>
                  <a:cubicBezTo>
                    <a:pt x="160" y="52"/>
                    <a:pt x="167" y="21"/>
                    <a:pt x="123" y="7"/>
                  </a:cubicBezTo>
                  <a:cubicBezTo>
                    <a:pt x="101" y="0"/>
                    <a:pt x="90" y="1"/>
                    <a:pt x="88" y="1"/>
                  </a:cubicBezTo>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pPr defTabSz="1219170">
                <a:buClrTx/>
                <a:defRPr/>
              </a:pPr>
              <a:endParaRPr lang="fr-FR" sz="1600" kern="1200">
                <a:solidFill>
                  <a:prstClr val="black"/>
                </a:solidFill>
                <a:latin typeface="+mj-lt"/>
                <a:ea typeface="+mn-ea"/>
              </a:endParaRPr>
            </a:p>
          </p:txBody>
        </p:sp>
        <p:sp>
          <p:nvSpPr>
            <p:cNvPr id="122" name="Freeform 208">
              <a:extLst>
                <a:ext uri="{FF2B5EF4-FFF2-40B4-BE49-F238E27FC236}">
                  <a16:creationId xmlns:a16="http://schemas.microsoft.com/office/drawing/2014/main" id="{56EE56E3-71E4-43B5-A8EA-B5D9B5EF035A}"/>
                </a:ext>
              </a:extLst>
            </p:cNvPr>
            <p:cNvSpPr>
              <a:spLocks/>
            </p:cNvSpPr>
            <p:nvPr/>
          </p:nvSpPr>
          <p:spPr bwMode="auto">
            <a:xfrm>
              <a:off x="6317240" y="2306208"/>
              <a:ext cx="144886" cy="211946"/>
            </a:xfrm>
            <a:custGeom>
              <a:avLst/>
              <a:gdLst>
                <a:gd name="T0" fmla="*/ 310 w 364"/>
                <a:gd name="T1" fmla="*/ 239 h 532"/>
                <a:gd name="T2" fmla="*/ 192 w 364"/>
                <a:gd name="T3" fmla="*/ 354 h 532"/>
                <a:gd name="T4" fmla="*/ 284 w 364"/>
                <a:gd name="T5" fmla="*/ 497 h 532"/>
                <a:gd name="T6" fmla="*/ 284 w 364"/>
                <a:gd name="T7" fmla="*/ 497 h 532"/>
                <a:gd name="T8" fmla="*/ 278 w 364"/>
                <a:gd name="T9" fmla="*/ 520 h 532"/>
                <a:gd name="T10" fmla="*/ 261 w 364"/>
                <a:gd name="T11" fmla="*/ 530 h 532"/>
                <a:gd name="T12" fmla="*/ 0 w 364"/>
                <a:gd name="T13" fmla="*/ 467 h 532"/>
                <a:gd name="T14" fmla="*/ 32 w 364"/>
                <a:gd name="T15" fmla="*/ 331 h 532"/>
                <a:gd name="T16" fmla="*/ 54 w 364"/>
                <a:gd name="T17" fmla="*/ 329 h 532"/>
                <a:gd name="T18" fmla="*/ 84 w 364"/>
                <a:gd name="T19" fmla="*/ 346 h 532"/>
                <a:gd name="T20" fmla="*/ 98 w 364"/>
                <a:gd name="T21" fmla="*/ 348 h 532"/>
                <a:gd name="T22" fmla="*/ 158 w 364"/>
                <a:gd name="T23" fmla="*/ 300 h 532"/>
                <a:gd name="T24" fmla="*/ 113 w 364"/>
                <a:gd name="T25" fmla="*/ 225 h 532"/>
                <a:gd name="T26" fmla="*/ 99 w 364"/>
                <a:gd name="T27" fmla="*/ 224 h 532"/>
                <a:gd name="T28" fmla="*/ 78 w 364"/>
                <a:gd name="T29" fmla="*/ 227 h 532"/>
                <a:gd name="T30" fmla="*/ 60 w 364"/>
                <a:gd name="T31" fmla="*/ 216 h 532"/>
                <a:gd name="T32" fmla="*/ 91 w 364"/>
                <a:gd name="T33" fmla="*/ 86 h 532"/>
                <a:gd name="T34" fmla="*/ 176 w 364"/>
                <a:gd name="T35" fmla="*/ 107 h 532"/>
                <a:gd name="T36" fmla="*/ 183 w 364"/>
                <a:gd name="T37" fmla="*/ 101 h 532"/>
                <a:gd name="T38" fmla="*/ 181 w 364"/>
                <a:gd name="T39" fmla="*/ 89 h 532"/>
                <a:gd name="T40" fmla="*/ 178 w 364"/>
                <a:gd name="T41" fmla="*/ 64 h 532"/>
                <a:gd name="T42" fmla="*/ 179 w 364"/>
                <a:gd name="T43" fmla="*/ 54 h 532"/>
                <a:gd name="T44" fmla="*/ 254 w 364"/>
                <a:gd name="T45" fmla="*/ 8 h 532"/>
                <a:gd name="T46" fmla="*/ 300 w 364"/>
                <a:gd name="T47" fmla="*/ 82 h 532"/>
                <a:gd name="T48" fmla="*/ 297 w 364"/>
                <a:gd name="T49" fmla="*/ 93 h 532"/>
                <a:gd name="T50" fmla="*/ 284 w 364"/>
                <a:gd name="T51" fmla="*/ 113 h 532"/>
                <a:gd name="T52" fmla="*/ 277 w 364"/>
                <a:gd name="T53" fmla="*/ 123 h 532"/>
                <a:gd name="T54" fmla="*/ 281 w 364"/>
                <a:gd name="T55" fmla="*/ 132 h 532"/>
                <a:gd name="T56" fmla="*/ 352 w 364"/>
                <a:gd name="T57" fmla="*/ 149 h 532"/>
                <a:gd name="T58" fmla="*/ 362 w 364"/>
                <a:gd name="T59" fmla="*/ 166 h 532"/>
                <a:gd name="T60" fmla="*/ 344 w 364"/>
                <a:gd name="T61" fmla="*/ 242 h 532"/>
                <a:gd name="T62" fmla="*/ 310 w 364"/>
                <a:gd name="T63" fmla="*/ 239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4" h="532">
                  <a:moveTo>
                    <a:pt x="310" y="239"/>
                  </a:moveTo>
                  <a:cubicBezTo>
                    <a:pt x="254" y="245"/>
                    <a:pt x="202" y="294"/>
                    <a:pt x="192" y="354"/>
                  </a:cubicBezTo>
                  <a:cubicBezTo>
                    <a:pt x="180" y="419"/>
                    <a:pt x="218" y="477"/>
                    <a:pt x="284" y="497"/>
                  </a:cubicBezTo>
                  <a:cubicBezTo>
                    <a:pt x="284" y="497"/>
                    <a:pt x="284" y="497"/>
                    <a:pt x="284" y="497"/>
                  </a:cubicBezTo>
                  <a:lnTo>
                    <a:pt x="278" y="520"/>
                  </a:lnTo>
                  <a:cubicBezTo>
                    <a:pt x="277" y="523"/>
                    <a:pt x="273" y="532"/>
                    <a:pt x="261" y="530"/>
                  </a:cubicBezTo>
                  <a:lnTo>
                    <a:pt x="0" y="467"/>
                  </a:lnTo>
                  <a:lnTo>
                    <a:pt x="32" y="331"/>
                  </a:lnTo>
                  <a:cubicBezTo>
                    <a:pt x="35" y="319"/>
                    <a:pt x="43" y="319"/>
                    <a:pt x="54" y="329"/>
                  </a:cubicBezTo>
                  <a:cubicBezTo>
                    <a:pt x="60" y="335"/>
                    <a:pt x="68" y="342"/>
                    <a:pt x="84" y="346"/>
                  </a:cubicBezTo>
                  <a:cubicBezTo>
                    <a:pt x="89" y="347"/>
                    <a:pt x="94" y="348"/>
                    <a:pt x="98" y="348"/>
                  </a:cubicBezTo>
                  <a:cubicBezTo>
                    <a:pt x="126" y="348"/>
                    <a:pt x="151" y="328"/>
                    <a:pt x="158" y="300"/>
                  </a:cubicBezTo>
                  <a:cubicBezTo>
                    <a:pt x="166" y="267"/>
                    <a:pt x="146" y="233"/>
                    <a:pt x="113" y="225"/>
                  </a:cubicBezTo>
                  <a:cubicBezTo>
                    <a:pt x="108" y="224"/>
                    <a:pt x="103" y="224"/>
                    <a:pt x="99" y="224"/>
                  </a:cubicBezTo>
                  <a:cubicBezTo>
                    <a:pt x="87" y="224"/>
                    <a:pt x="78" y="227"/>
                    <a:pt x="78" y="227"/>
                  </a:cubicBezTo>
                  <a:cubicBezTo>
                    <a:pt x="66" y="232"/>
                    <a:pt x="57" y="227"/>
                    <a:pt x="60" y="216"/>
                  </a:cubicBezTo>
                  <a:lnTo>
                    <a:pt x="91" y="86"/>
                  </a:lnTo>
                  <a:lnTo>
                    <a:pt x="176" y="107"/>
                  </a:lnTo>
                  <a:cubicBezTo>
                    <a:pt x="179" y="106"/>
                    <a:pt x="182" y="104"/>
                    <a:pt x="183" y="101"/>
                  </a:cubicBezTo>
                  <a:cubicBezTo>
                    <a:pt x="184" y="98"/>
                    <a:pt x="183" y="94"/>
                    <a:pt x="181" y="89"/>
                  </a:cubicBezTo>
                  <a:cubicBezTo>
                    <a:pt x="181" y="89"/>
                    <a:pt x="178" y="77"/>
                    <a:pt x="178" y="64"/>
                  </a:cubicBezTo>
                  <a:cubicBezTo>
                    <a:pt x="178" y="61"/>
                    <a:pt x="179" y="57"/>
                    <a:pt x="179" y="54"/>
                  </a:cubicBezTo>
                  <a:cubicBezTo>
                    <a:pt x="187" y="21"/>
                    <a:pt x="221" y="0"/>
                    <a:pt x="254" y="8"/>
                  </a:cubicBezTo>
                  <a:cubicBezTo>
                    <a:pt x="287" y="16"/>
                    <a:pt x="308" y="49"/>
                    <a:pt x="300" y="82"/>
                  </a:cubicBezTo>
                  <a:cubicBezTo>
                    <a:pt x="299" y="86"/>
                    <a:pt x="298" y="90"/>
                    <a:pt x="297" y="93"/>
                  </a:cubicBezTo>
                  <a:cubicBezTo>
                    <a:pt x="293" y="102"/>
                    <a:pt x="288" y="108"/>
                    <a:pt x="284" y="113"/>
                  </a:cubicBezTo>
                  <a:cubicBezTo>
                    <a:pt x="279" y="117"/>
                    <a:pt x="277" y="120"/>
                    <a:pt x="277" y="123"/>
                  </a:cubicBezTo>
                  <a:cubicBezTo>
                    <a:pt x="276" y="127"/>
                    <a:pt x="278" y="130"/>
                    <a:pt x="281" y="132"/>
                  </a:cubicBezTo>
                  <a:lnTo>
                    <a:pt x="352" y="149"/>
                  </a:lnTo>
                  <a:cubicBezTo>
                    <a:pt x="360" y="151"/>
                    <a:pt x="364" y="158"/>
                    <a:pt x="362" y="166"/>
                  </a:cubicBezTo>
                  <a:lnTo>
                    <a:pt x="344" y="242"/>
                  </a:lnTo>
                  <a:cubicBezTo>
                    <a:pt x="336" y="241"/>
                    <a:pt x="329" y="237"/>
                    <a:pt x="310" y="239"/>
                  </a:cubicBezTo>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pPr defTabSz="1219170">
                <a:buClrTx/>
                <a:defRPr/>
              </a:pPr>
              <a:endParaRPr lang="fr-FR" sz="1600" kern="1200">
                <a:solidFill>
                  <a:prstClr val="black"/>
                </a:solidFill>
                <a:latin typeface="+mj-lt"/>
                <a:ea typeface="+mn-ea"/>
              </a:endParaRPr>
            </a:p>
          </p:txBody>
        </p:sp>
      </p:grpSp>
      <p:sp>
        <p:nvSpPr>
          <p:cNvPr id="123" name="ZoneTexte 122">
            <a:extLst>
              <a:ext uri="{FF2B5EF4-FFF2-40B4-BE49-F238E27FC236}">
                <a16:creationId xmlns:a16="http://schemas.microsoft.com/office/drawing/2014/main" id="{2926DB47-8650-482D-8282-3F719732BF2E}"/>
              </a:ext>
            </a:extLst>
          </p:cNvPr>
          <p:cNvSpPr txBox="1"/>
          <p:nvPr/>
        </p:nvSpPr>
        <p:spPr>
          <a:xfrm>
            <a:off x="491067" y="4073930"/>
            <a:ext cx="5833533" cy="362279"/>
          </a:xfrm>
          <a:prstGeom prst="rect">
            <a:avLst/>
          </a:prstGeom>
          <a:noFill/>
        </p:spPr>
        <p:txBody>
          <a:bodyPr wrap="square" lIns="0" tIns="0" rIns="0" bIns="0">
            <a:spAutoFit/>
          </a:bodyPr>
          <a:lstStyle/>
          <a:p>
            <a:pPr algn="ctr" defTabSz="730671">
              <a:lnSpc>
                <a:spcPts val="3200"/>
              </a:lnSpc>
              <a:defRPr/>
            </a:pPr>
            <a:r>
              <a:rPr lang="fr-FR" sz="1867" b="1" dirty="0">
                <a:solidFill>
                  <a:schemeClr val="accent6"/>
                </a:solidFill>
                <a:latin typeface="+mj-lt"/>
                <a:ea typeface="ＭＳ Ｐゴシック" charset="-128"/>
                <a:cs typeface="Tahoma"/>
              </a:rPr>
              <a:t>Avant le séminaire : créer les conditions de succès</a:t>
            </a:r>
          </a:p>
        </p:txBody>
      </p:sp>
      <p:sp>
        <p:nvSpPr>
          <p:cNvPr id="124" name="ZoneTexte 123">
            <a:extLst>
              <a:ext uri="{FF2B5EF4-FFF2-40B4-BE49-F238E27FC236}">
                <a16:creationId xmlns:a16="http://schemas.microsoft.com/office/drawing/2014/main" id="{FD637D5E-A5A8-47D5-B4C7-7CCCE2E7D420}"/>
              </a:ext>
            </a:extLst>
          </p:cNvPr>
          <p:cNvSpPr txBox="1"/>
          <p:nvPr/>
        </p:nvSpPr>
        <p:spPr>
          <a:xfrm>
            <a:off x="491067" y="4487699"/>
            <a:ext cx="5833533" cy="2011320"/>
          </a:xfrm>
          <a:prstGeom prst="rect">
            <a:avLst/>
          </a:prstGeom>
          <a:noFill/>
        </p:spPr>
        <p:txBody>
          <a:bodyPr wrap="square" lIns="0" tIns="0" rIns="0" bIns="0">
            <a:spAutoFit/>
          </a:bodyPr>
          <a:lstStyle/>
          <a:p>
            <a:pPr marL="114297" indent="-114297" defTabSz="730671">
              <a:spcAft>
                <a:spcPts val="400"/>
              </a:spcAft>
              <a:buFont typeface="Arial" panose="020B0604020202020204" pitchFamily="34" charset="0"/>
              <a:buChar char="•"/>
              <a:defRPr/>
            </a:pPr>
            <a:r>
              <a:rPr lang="fr-FR" sz="1467" dirty="0">
                <a:latin typeface="+mj-lt"/>
                <a:ea typeface="ＭＳ Ｐゴシック" charset="-128"/>
                <a:cs typeface="Tahoma"/>
              </a:rPr>
              <a:t>Une grille d'entretien : le projet, ce qu'ils en attendent, les impacts et risques pour leurs équipes, leurs organisations et leurs spécificités</a:t>
            </a:r>
          </a:p>
          <a:p>
            <a:pPr marL="114297" indent="-114297" defTabSz="730671">
              <a:spcAft>
                <a:spcPts val="400"/>
              </a:spcAft>
              <a:buFont typeface="Arial" panose="020B0604020202020204" pitchFamily="34" charset="0"/>
              <a:buChar char="•"/>
              <a:defRPr/>
            </a:pPr>
            <a:r>
              <a:rPr lang="fr-FR" sz="1467" dirty="0">
                <a:latin typeface="+mj-lt"/>
                <a:ea typeface="ＭＳ Ｐゴシック" charset="-128"/>
                <a:cs typeface="Tahoma"/>
              </a:rPr>
              <a:t>La présentation (en TKF) de l’ensemble des éléments qui imposent un travail profond sur les organisations </a:t>
            </a:r>
          </a:p>
          <a:p>
            <a:pPr marL="114297" indent="-114297" defTabSz="730671">
              <a:spcAft>
                <a:spcPts val="400"/>
              </a:spcAft>
              <a:buFont typeface="Arial" panose="020B0604020202020204" pitchFamily="34" charset="0"/>
              <a:buChar char="•"/>
              <a:defRPr/>
            </a:pPr>
            <a:r>
              <a:rPr lang="fr-FR" sz="1467" dirty="0">
                <a:latin typeface="+mj-lt"/>
                <a:ea typeface="ＭＳ Ｐゴシック" charset="-128"/>
                <a:cs typeface="Tahoma"/>
              </a:rPr>
              <a:t>Des entretiens individuels et anonymes  </a:t>
            </a:r>
          </a:p>
          <a:p>
            <a:pPr marL="114297" indent="-114297" defTabSz="730671">
              <a:spcAft>
                <a:spcPts val="400"/>
              </a:spcAft>
              <a:buFont typeface="Arial" panose="020B0604020202020204" pitchFamily="34" charset="0"/>
              <a:buChar char="•"/>
              <a:defRPr/>
            </a:pPr>
            <a:r>
              <a:rPr lang="fr-FR" sz="1467" dirty="0">
                <a:latin typeface="+mj-lt"/>
                <a:ea typeface="ＭＳ Ｐゴシック" charset="-128"/>
                <a:cs typeface="Tahoma"/>
              </a:rPr>
              <a:t>Une restitution et des arbitrages (le cas échéant) avec A. </a:t>
            </a:r>
            <a:r>
              <a:rPr lang="fr-FR" sz="1467" dirty="0" err="1">
                <a:latin typeface="+mj-lt"/>
                <a:ea typeface="ＭＳ Ｐゴシック" charset="-128"/>
                <a:cs typeface="Tahoma"/>
              </a:rPr>
              <a:t>Krakovitch</a:t>
            </a:r>
            <a:endParaRPr lang="fr-FR" sz="1467" dirty="0">
              <a:latin typeface="+mj-lt"/>
              <a:ea typeface="ＭＳ Ｐゴシック" charset="-128"/>
              <a:cs typeface="Tahoma"/>
            </a:endParaRPr>
          </a:p>
          <a:p>
            <a:pPr marL="114297" indent="-114297" defTabSz="730671">
              <a:spcAft>
                <a:spcPts val="400"/>
              </a:spcAft>
              <a:buFont typeface="Arial" panose="020B0604020202020204" pitchFamily="34" charset="0"/>
              <a:buChar char="•"/>
              <a:defRPr/>
            </a:pPr>
            <a:r>
              <a:rPr lang="fr-FR" sz="1467" dirty="0">
                <a:latin typeface="+mj-lt"/>
                <a:ea typeface="ＭＳ Ｐゴシック" charset="-128"/>
                <a:cs typeface="Tahoma"/>
              </a:rPr>
              <a:t>Une restitution collective à l’ensemble des participants avant le séminaire</a:t>
            </a:r>
          </a:p>
        </p:txBody>
      </p:sp>
      <p:sp>
        <p:nvSpPr>
          <p:cNvPr id="125" name="ZoneTexte 124">
            <a:extLst>
              <a:ext uri="{FF2B5EF4-FFF2-40B4-BE49-F238E27FC236}">
                <a16:creationId xmlns:a16="http://schemas.microsoft.com/office/drawing/2014/main" id="{8659CEDB-AED2-4D37-9DB8-FE980ECBA705}"/>
              </a:ext>
            </a:extLst>
          </p:cNvPr>
          <p:cNvSpPr txBox="1"/>
          <p:nvPr/>
        </p:nvSpPr>
        <p:spPr>
          <a:xfrm>
            <a:off x="6697580" y="4487699"/>
            <a:ext cx="4965776" cy="1108252"/>
          </a:xfrm>
          <a:prstGeom prst="rect">
            <a:avLst/>
          </a:prstGeom>
          <a:noFill/>
        </p:spPr>
        <p:txBody>
          <a:bodyPr wrap="square" lIns="0" tIns="0" rIns="0" bIns="0">
            <a:spAutoFit/>
          </a:bodyPr>
          <a:lstStyle/>
          <a:p>
            <a:pPr defTabSz="730671">
              <a:spcAft>
                <a:spcPts val="800"/>
              </a:spcAft>
              <a:defRPr/>
            </a:pPr>
            <a:r>
              <a:rPr lang="fr-FR" sz="1467" dirty="0">
                <a:latin typeface="+mj-lt"/>
                <a:ea typeface="ＭＳ Ｐゴシック" charset="-128"/>
                <a:cs typeface="Tahoma"/>
              </a:rPr>
              <a:t>S’agit-il d’un moment :</a:t>
            </a:r>
          </a:p>
          <a:p>
            <a:pPr marL="355591" indent="-114297" defTabSz="730671">
              <a:spcAft>
                <a:spcPts val="400"/>
              </a:spcAft>
              <a:buFont typeface="Arial" panose="020B0604020202020204" pitchFamily="34" charset="0"/>
              <a:buChar char="•"/>
              <a:defRPr/>
            </a:pPr>
            <a:r>
              <a:rPr lang="fr-FR" sz="1467" dirty="0">
                <a:latin typeface="+mj-lt"/>
                <a:ea typeface="ＭＳ Ｐゴシック" charset="-128"/>
                <a:cs typeface="Tahoma"/>
              </a:rPr>
              <a:t>De décideurs et d’arbitrage</a:t>
            </a:r>
          </a:p>
          <a:p>
            <a:pPr marL="355591" indent="-114297" defTabSz="730671">
              <a:spcAft>
                <a:spcPts val="400"/>
              </a:spcAft>
              <a:buFont typeface="Arial" panose="020B0604020202020204" pitchFamily="34" charset="0"/>
              <a:buChar char="•"/>
              <a:defRPr/>
            </a:pPr>
            <a:r>
              <a:rPr lang="fr-FR" sz="1467" dirty="0">
                <a:latin typeface="+mj-lt"/>
                <a:ea typeface="ＭＳ Ｐゴシック" charset="-128"/>
                <a:cs typeface="Tahoma"/>
              </a:rPr>
              <a:t>De création et de mobilisation d’un collectif</a:t>
            </a:r>
          </a:p>
          <a:p>
            <a:pPr marL="355591" indent="-114297" defTabSz="730671">
              <a:spcAft>
                <a:spcPts val="400"/>
              </a:spcAft>
              <a:buFont typeface="Arial" panose="020B0604020202020204" pitchFamily="34" charset="0"/>
              <a:buChar char="•"/>
              <a:defRPr/>
            </a:pPr>
            <a:r>
              <a:rPr lang="fr-FR" sz="1467" dirty="0">
                <a:latin typeface="+mj-lt"/>
                <a:ea typeface="ＭＳ Ｐゴシック" charset="-128"/>
                <a:cs typeface="Tahoma"/>
              </a:rPr>
              <a:t>Pour faire de la résolution de problème</a:t>
            </a:r>
          </a:p>
        </p:txBody>
      </p:sp>
      <p:sp>
        <p:nvSpPr>
          <p:cNvPr id="126" name="ZoneTexte 125">
            <a:extLst>
              <a:ext uri="{FF2B5EF4-FFF2-40B4-BE49-F238E27FC236}">
                <a16:creationId xmlns:a16="http://schemas.microsoft.com/office/drawing/2014/main" id="{9D3D6C81-80E5-473B-A431-CAFAD88122F0}"/>
              </a:ext>
            </a:extLst>
          </p:cNvPr>
          <p:cNvSpPr txBox="1"/>
          <p:nvPr/>
        </p:nvSpPr>
        <p:spPr>
          <a:xfrm>
            <a:off x="6324600" y="4073930"/>
            <a:ext cx="4919133" cy="362279"/>
          </a:xfrm>
          <a:prstGeom prst="rect">
            <a:avLst/>
          </a:prstGeom>
          <a:noFill/>
        </p:spPr>
        <p:txBody>
          <a:bodyPr wrap="square" lIns="0" tIns="0" rIns="0" bIns="0">
            <a:spAutoFit/>
          </a:bodyPr>
          <a:lstStyle/>
          <a:p>
            <a:pPr algn="ctr" defTabSz="730671">
              <a:lnSpc>
                <a:spcPts val="3200"/>
              </a:lnSpc>
              <a:defRPr/>
            </a:pPr>
            <a:r>
              <a:rPr lang="fr-FR" sz="1867" b="1" dirty="0">
                <a:solidFill>
                  <a:schemeClr val="accent5"/>
                </a:solidFill>
                <a:latin typeface="+mj-lt"/>
                <a:ea typeface="ＭＳ Ｐゴシック" charset="-128"/>
                <a:cs typeface="Tahoma"/>
              </a:rPr>
              <a:t>Un séminaire dont le ton reste à définir</a:t>
            </a:r>
          </a:p>
        </p:txBody>
      </p:sp>
    </p:spTree>
    <p:extLst>
      <p:ext uri="{BB962C8B-B14F-4D97-AF65-F5344CB8AC3E}">
        <p14:creationId xmlns:p14="http://schemas.microsoft.com/office/powerpoint/2010/main" val="3088671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A757A6-6D72-4083-DE50-CD37526EB382}"/>
              </a:ext>
            </a:extLst>
          </p:cNvPr>
          <p:cNvSpPr>
            <a:spLocks noGrp="1"/>
          </p:cNvSpPr>
          <p:nvPr>
            <p:ph type="title"/>
          </p:nvPr>
        </p:nvSpPr>
        <p:spPr/>
        <p:txBody>
          <a:bodyPr/>
          <a:lstStyle/>
          <a:p>
            <a:r>
              <a:rPr lang="fr-FR" dirty="0"/>
              <a:t>2. Démarche proposée</a:t>
            </a:r>
          </a:p>
        </p:txBody>
      </p:sp>
      <p:sp>
        <p:nvSpPr>
          <p:cNvPr id="93" name="Textframe 2096406,5332">
            <a:extLst>
              <a:ext uri="{FF2B5EF4-FFF2-40B4-BE49-F238E27FC236}">
                <a16:creationId xmlns:a16="http://schemas.microsoft.com/office/drawing/2014/main" id="{6C1C138D-5FFB-4F96-A115-7D8BAA33592A}"/>
              </a:ext>
            </a:extLst>
          </p:cNvPr>
          <p:cNvSpPr txBox="1"/>
          <p:nvPr/>
        </p:nvSpPr>
        <p:spPr>
          <a:xfrm flipH="1">
            <a:off x="466846" y="1673098"/>
            <a:ext cx="1106376" cy="551915"/>
          </a:xfrm>
          <a:prstGeom prst="rect">
            <a:avLst/>
          </a:prstGeom>
          <a:solidFill>
            <a:srgbClr val="44388A"/>
          </a:solidFill>
          <a:ln w="9525">
            <a:noFill/>
          </a:ln>
          <a:effectLst/>
        </p:spPr>
        <p:txBody>
          <a:bodyPr vert="horz" wrap="square" lIns="33231" tIns="33231" rIns="33231" bIns="33231" rtlCol="0" anchor="ctr" anchorCtr="0">
            <a:noAutofit/>
          </a:bodyPr>
          <a:lstStyle/>
          <a:p>
            <a:pPr marL="0" marR="0" lvl="0" indent="0" algn="ctr" defTabSz="844083" eaLnBrk="0" fontAlgn="base" latinLnBrk="0" hangingPunct="0">
              <a:lnSpc>
                <a:spcPct val="90000"/>
              </a:lnSpc>
              <a:spcBef>
                <a:spcPts val="369"/>
              </a:spcBef>
              <a:spcAft>
                <a:spcPct val="0"/>
              </a:spcAft>
              <a:buClrTx/>
              <a:buSzPct val="100000"/>
              <a:buFontTx/>
              <a:buNone/>
              <a:tabLst/>
              <a:defRPr/>
            </a:pPr>
            <a:r>
              <a:rPr kumimoji="0" lang="fr-FR" sz="1200" b="1" i="0" u="none" strike="noStrike" kern="0" cap="none" spc="0" normalizeH="0" baseline="0" noProof="0" dirty="0">
                <a:ln>
                  <a:noFill/>
                </a:ln>
                <a:solidFill>
                  <a:prstClr val="white"/>
                </a:solidFill>
                <a:effectLst/>
                <a:uLnTx/>
                <a:uFillTx/>
                <a:latin typeface="+mj-lt"/>
                <a:cs typeface="Arial Narrow" pitchFamily="34" charset="0"/>
              </a:rPr>
              <a:t>ETAPE</a:t>
            </a:r>
          </a:p>
        </p:txBody>
      </p:sp>
      <p:sp>
        <p:nvSpPr>
          <p:cNvPr id="94" name="Textframe 2096406,5332 - 1">
            <a:extLst>
              <a:ext uri="{FF2B5EF4-FFF2-40B4-BE49-F238E27FC236}">
                <a16:creationId xmlns:a16="http://schemas.microsoft.com/office/drawing/2014/main" id="{73DE519F-E62B-45B8-AFB0-2F6FD9B093BE}"/>
              </a:ext>
            </a:extLst>
          </p:cNvPr>
          <p:cNvSpPr txBox="1"/>
          <p:nvPr/>
        </p:nvSpPr>
        <p:spPr>
          <a:xfrm flipH="1">
            <a:off x="466846" y="3734927"/>
            <a:ext cx="1106376" cy="902387"/>
          </a:xfrm>
          <a:prstGeom prst="rect">
            <a:avLst/>
          </a:prstGeom>
          <a:solidFill>
            <a:srgbClr val="44388A"/>
          </a:solidFill>
          <a:ln w="9525">
            <a:noFill/>
          </a:ln>
          <a:effectLst/>
        </p:spPr>
        <p:txBody>
          <a:bodyPr vert="horz" wrap="square" lIns="33231" tIns="33231" rIns="33231" bIns="33231" rtlCol="0" anchor="ctr" anchorCtr="0">
            <a:noAutofit/>
          </a:bodyPr>
          <a:lstStyle/>
          <a:p>
            <a:pPr algn="ctr" defTabSz="844083" eaLnBrk="0" fontAlgn="base" hangingPunct="0">
              <a:lnSpc>
                <a:spcPct val="90000"/>
              </a:lnSpc>
              <a:spcBef>
                <a:spcPts val="369"/>
              </a:spcBef>
              <a:spcAft>
                <a:spcPct val="0"/>
              </a:spcAft>
              <a:buClrTx/>
              <a:buSzPct val="100000"/>
              <a:defRPr/>
            </a:pPr>
            <a:r>
              <a:rPr lang="fr-FR" sz="1200" b="1">
                <a:solidFill>
                  <a:schemeClr val="bg1"/>
                </a:solidFill>
                <a:latin typeface="+mj-lt"/>
              </a:rPr>
              <a:t>LIVRABLES</a:t>
            </a:r>
          </a:p>
        </p:txBody>
      </p:sp>
      <p:sp>
        <p:nvSpPr>
          <p:cNvPr id="95" name="Textframe 2096406,5332 - 3">
            <a:extLst>
              <a:ext uri="{FF2B5EF4-FFF2-40B4-BE49-F238E27FC236}">
                <a16:creationId xmlns:a16="http://schemas.microsoft.com/office/drawing/2014/main" id="{238BE7B3-8B74-49C2-BC34-638AB548ECCA}"/>
              </a:ext>
            </a:extLst>
          </p:cNvPr>
          <p:cNvSpPr txBox="1"/>
          <p:nvPr/>
        </p:nvSpPr>
        <p:spPr>
          <a:xfrm flipH="1">
            <a:off x="466846" y="4800860"/>
            <a:ext cx="1106376" cy="573303"/>
          </a:xfrm>
          <a:prstGeom prst="rect">
            <a:avLst/>
          </a:prstGeom>
          <a:solidFill>
            <a:srgbClr val="44388A"/>
          </a:solidFill>
          <a:ln w="9525">
            <a:noFill/>
          </a:ln>
          <a:effectLst/>
        </p:spPr>
        <p:txBody>
          <a:bodyPr vert="horz" wrap="square" lIns="33231" tIns="33231" rIns="33231" bIns="33231" rtlCol="0" anchor="ctr" anchorCtr="0">
            <a:noAutofit/>
          </a:bodyPr>
          <a:lstStyle/>
          <a:p>
            <a:pPr marL="0" marR="0" lvl="0" indent="0" algn="ctr" defTabSz="844083" eaLnBrk="0" fontAlgn="base" latinLnBrk="0" hangingPunct="0">
              <a:lnSpc>
                <a:spcPct val="90000"/>
              </a:lnSpc>
              <a:spcBef>
                <a:spcPts val="369"/>
              </a:spcBef>
              <a:spcAft>
                <a:spcPct val="0"/>
              </a:spcAft>
              <a:buClrTx/>
              <a:buSzPct val="100000"/>
              <a:buFontTx/>
              <a:buNone/>
              <a:tabLst/>
              <a:defRPr/>
            </a:pPr>
            <a:r>
              <a:rPr kumimoji="0" lang="fr-FR" sz="1200" b="1" i="0" u="none" strike="noStrike" kern="0" cap="none" spc="0" normalizeH="0" baseline="0" noProof="0">
                <a:ln>
                  <a:noFill/>
                </a:ln>
                <a:solidFill>
                  <a:prstClr val="white"/>
                </a:solidFill>
                <a:effectLst/>
                <a:uLnTx/>
                <a:uFillTx/>
                <a:latin typeface="+mj-lt"/>
                <a:cs typeface="Arial Narrow" pitchFamily="34" charset="0"/>
              </a:rPr>
              <a:t>DURÉE ESTIMÉE</a:t>
            </a:r>
          </a:p>
        </p:txBody>
      </p:sp>
      <p:sp>
        <p:nvSpPr>
          <p:cNvPr id="96" name="Textframe 2096406,5332 - 4">
            <a:extLst>
              <a:ext uri="{FF2B5EF4-FFF2-40B4-BE49-F238E27FC236}">
                <a16:creationId xmlns:a16="http://schemas.microsoft.com/office/drawing/2014/main" id="{FD838BEC-674F-491F-9046-63FC678E8FE6}"/>
              </a:ext>
            </a:extLst>
          </p:cNvPr>
          <p:cNvSpPr txBox="1"/>
          <p:nvPr/>
        </p:nvSpPr>
        <p:spPr>
          <a:xfrm flipH="1">
            <a:off x="466846" y="2371396"/>
            <a:ext cx="1106376" cy="1217148"/>
          </a:xfrm>
          <a:prstGeom prst="rect">
            <a:avLst/>
          </a:prstGeom>
          <a:solidFill>
            <a:srgbClr val="44388A"/>
          </a:solidFill>
          <a:ln w="9525">
            <a:noFill/>
          </a:ln>
          <a:effectLst/>
        </p:spPr>
        <p:txBody>
          <a:bodyPr vert="horz" wrap="square" lIns="33231" tIns="33231" rIns="33231" bIns="33231" rtlCol="0" anchor="ctr" anchorCtr="0">
            <a:noAutofit/>
          </a:bodyPr>
          <a:lstStyle/>
          <a:p>
            <a:pPr marL="0" marR="0" lvl="0" indent="0" algn="ctr" defTabSz="844083" eaLnBrk="0" fontAlgn="base" latinLnBrk="0" hangingPunct="0">
              <a:lnSpc>
                <a:spcPct val="90000"/>
              </a:lnSpc>
              <a:spcBef>
                <a:spcPts val="369"/>
              </a:spcBef>
              <a:spcAft>
                <a:spcPct val="0"/>
              </a:spcAft>
              <a:buClrTx/>
              <a:buSzPct val="100000"/>
              <a:buFontTx/>
              <a:buNone/>
              <a:tabLst/>
              <a:defRPr/>
            </a:pPr>
            <a:r>
              <a:rPr lang="fr-FR" sz="1200" b="1" dirty="0">
                <a:solidFill>
                  <a:prstClr val="white"/>
                </a:solidFill>
                <a:latin typeface="+mj-lt"/>
                <a:cs typeface="Arial Narrow" pitchFamily="34" charset="0"/>
              </a:rPr>
              <a:t>DEMARCHE</a:t>
            </a:r>
            <a:endParaRPr kumimoji="0" lang="fr-FR" sz="1200" b="1" i="0" u="none" strike="noStrike" kern="0" cap="none" spc="0" normalizeH="0" baseline="0" noProof="0" dirty="0">
              <a:ln>
                <a:noFill/>
              </a:ln>
              <a:solidFill>
                <a:prstClr val="white"/>
              </a:solidFill>
              <a:effectLst/>
              <a:uLnTx/>
              <a:uFillTx/>
              <a:latin typeface="+mj-lt"/>
              <a:cs typeface="Arial Narrow" pitchFamily="34" charset="0"/>
            </a:endParaRPr>
          </a:p>
        </p:txBody>
      </p:sp>
      <p:sp>
        <p:nvSpPr>
          <p:cNvPr id="97" name="Pentagon 15">
            <a:extLst>
              <a:ext uri="{FF2B5EF4-FFF2-40B4-BE49-F238E27FC236}">
                <a16:creationId xmlns:a16="http://schemas.microsoft.com/office/drawing/2014/main" id="{A1885F64-C77B-4367-B32C-627793C9CE90}"/>
              </a:ext>
            </a:extLst>
          </p:cNvPr>
          <p:cNvSpPr>
            <a:spLocks/>
          </p:cNvSpPr>
          <p:nvPr>
            <p:custDataLst>
              <p:tags r:id="rId1"/>
            </p:custDataLst>
          </p:nvPr>
        </p:nvSpPr>
        <p:spPr>
          <a:xfrm>
            <a:off x="1938888" y="1692625"/>
            <a:ext cx="3240000" cy="538897"/>
          </a:xfrm>
          <a:prstGeom prst="homePlate">
            <a:avLst/>
          </a:prstGeom>
          <a:solidFill>
            <a:srgbClr val="44388A"/>
          </a:solidFill>
          <a:ln w="9525" cap="flat" cmpd="sng" algn="ctr">
            <a:noFill/>
            <a:prstDash val="solid"/>
            <a:miter lim="800000"/>
            <a:headEnd/>
            <a:tailEnd type="none" w="sm" len="sm"/>
          </a:ln>
          <a:effectLst/>
        </p:spPr>
        <p:txBody>
          <a:bodyPr lIns="0" tIns="0" rIns="0" bIns="0" anchor="ctr">
            <a:prstTxWarp prst="textNoShape">
              <a:avLst/>
            </a:prstTxWarp>
          </a:bodyPr>
          <a:lstStyle/>
          <a:p>
            <a:pPr marL="0" lvl="0" indent="0" algn="ctr" defTabSz="422041" eaLnBrk="0" fontAlgn="base" latinLnBrk="0" hangingPunct="0">
              <a:spcBef>
                <a:spcPct val="0"/>
              </a:spcBef>
              <a:spcAft>
                <a:spcPct val="0"/>
              </a:spcAft>
              <a:buClrTx/>
              <a:buSzTx/>
              <a:buFont typeface="Arial"/>
              <a:buNone/>
              <a:tabLst/>
              <a:defRPr/>
            </a:pPr>
            <a:r>
              <a:rPr lang="fr-FR" sz="1200" dirty="0">
                <a:solidFill>
                  <a:schemeClr val="bg1"/>
                </a:solidFill>
                <a:latin typeface="+mj-lt"/>
                <a:ea typeface="MS PGothic" pitchFamily="34" charset="-128"/>
              </a:rPr>
              <a:t>Etape 1</a:t>
            </a:r>
          </a:p>
          <a:p>
            <a:pPr marL="0" lvl="0" indent="0" algn="ctr" defTabSz="422041" eaLnBrk="0" fontAlgn="base" latinLnBrk="0" hangingPunct="0">
              <a:spcBef>
                <a:spcPct val="0"/>
              </a:spcBef>
              <a:spcAft>
                <a:spcPct val="0"/>
              </a:spcAft>
              <a:buClrTx/>
              <a:buSzTx/>
              <a:buFont typeface="Arial"/>
              <a:buNone/>
              <a:tabLst/>
              <a:defRPr/>
            </a:pPr>
            <a:r>
              <a:rPr lang="fr-FR" sz="1200" b="1" dirty="0">
                <a:solidFill>
                  <a:schemeClr val="bg1"/>
                </a:solidFill>
                <a:latin typeface="+mj-lt"/>
                <a:ea typeface="MS PGothic" pitchFamily="34" charset="-128"/>
              </a:rPr>
              <a:t>Travaux préparatoires</a:t>
            </a:r>
          </a:p>
        </p:txBody>
      </p:sp>
      <p:grpSp>
        <p:nvGrpSpPr>
          <p:cNvPr id="98" name="Groupe 97">
            <a:extLst>
              <a:ext uri="{FF2B5EF4-FFF2-40B4-BE49-F238E27FC236}">
                <a16:creationId xmlns:a16="http://schemas.microsoft.com/office/drawing/2014/main" id="{9FB51214-D2E5-48AA-88D5-EF4FD82A6B8B}"/>
              </a:ext>
            </a:extLst>
          </p:cNvPr>
          <p:cNvGrpSpPr/>
          <p:nvPr/>
        </p:nvGrpSpPr>
        <p:grpSpPr>
          <a:xfrm>
            <a:off x="1869424" y="4849582"/>
            <a:ext cx="3095999" cy="215819"/>
            <a:chOff x="4100965" y="6162771"/>
            <a:chExt cx="1377283" cy="215819"/>
          </a:xfrm>
        </p:grpSpPr>
        <p:cxnSp>
          <p:nvCxnSpPr>
            <p:cNvPr id="99" name="Straight Connector 145">
              <a:extLst>
                <a:ext uri="{FF2B5EF4-FFF2-40B4-BE49-F238E27FC236}">
                  <a16:creationId xmlns:a16="http://schemas.microsoft.com/office/drawing/2014/main" id="{F7B25F6F-ED3E-41C1-99A6-C336D028AC9F}"/>
                </a:ext>
              </a:extLst>
            </p:cNvPr>
            <p:cNvCxnSpPr>
              <a:cxnSpLocks/>
            </p:cNvCxnSpPr>
            <p:nvPr/>
          </p:nvCxnSpPr>
          <p:spPr>
            <a:xfrm>
              <a:off x="4100965" y="6270679"/>
              <a:ext cx="1377283" cy="2"/>
            </a:xfrm>
            <a:prstGeom prst="line">
              <a:avLst/>
            </a:prstGeom>
            <a:noFill/>
            <a:ln w="12700" cap="flat" cmpd="sng" algn="ctr">
              <a:solidFill>
                <a:srgbClr val="44388A"/>
              </a:solidFill>
              <a:prstDash val="solid"/>
              <a:headEnd type="triangle" w="med" len="med"/>
              <a:tailEnd type="triangle" w="med" len="med"/>
            </a:ln>
            <a:effectLst/>
          </p:spPr>
        </p:cxnSp>
        <p:sp>
          <p:nvSpPr>
            <p:cNvPr id="100" name="TextBox 146">
              <a:extLst>
                <a:ext uri="{FF2B5EF4-FFF2-40B4-BE49-F238E27FC236}">
                  <a16:creationId xmlns:a16="http://schemas.microsoft.com/office/drawing/2014/main" id="{3AF2C760-3B55-4692-B705-4522ACCA7C3D}"/>
                </a:ext>
              </a:extLst>
            </p:cNvPr>
            <p:cNvSpPr txBox="1"/>
            <p:nvPr/>
          </p:nvSpPr>
          <p:spPr>
            <a:xfrm>
              <a:off x="4539539" y="6162771"/>
              <a:ext cx="500134" cy="215819"/>
            </a:xfrm>
            <a:prstGeom prst="rect">
              <a:avLst/>
            </a:prstGeom>
            <a:solidFill>
              <a:schemeClr val="bg1"/>
            </a:solidFill>
            <a:ln w="3175">
              <a:solidFill>
                <a:srgbClr val="44388A"/>
              </a:solidFill>
            </a:ln>
          </p:spPr>
          <p:txBody>
            <a:bodyPr wrap="square" lIns="36000" tIns="36000" rIns="36000" bIns="36000" rtlCol="0" anchor="ctr" anchorCtr="0">
              <a:spAutoFit/>
            </a:bodyPr>
            <a:lstStyle/>
            <a:p>
              <a:pPr marL="0" marR="0" lvl="0" indent="0" algn="ctr" defTabSz="914400" eaLnBrk="1" fontAlgn="base" latinLnBrk="0" hangingPunct="1">
                <a:lnSpc>
                  <a:spcPct val="93000"/>
                </a:lnSpc>
                <a:spcBef>
                  <a:spcPts val="0"/>
                </a:spcBef>
                <a:spcAft>
                  <a:spcPct val="0"/>
                </a:spcAft>
                <a:buClrTx/>
                <a:buSzTx/>
                <a:buFontTx/>
                <a:buNone/>
                <a:tabLst/>
                <a:defRPr/>
              </a:pPr>
              <a:r>
                <a:rPr kumimoji="0" lang="fr-FR" sz="1000" b="1" i="0" u="none" strike="noStrike" kern="0" cap="none" spc="0" normalizeH="0" baseline="0" noProof="0" dirty="0">
                  <a:ln>
                    <a:noFill/>
                  </a:ln>
                  <a:solidFill>
                    <a:srgbClr val="44388A"/>
                  </a:solidFill>
                  <a:effectLst/>
                  <a:uLnTx/>
                  <a:uFillTx/>
                  <a:latin typeface="+mj-lt"/>
                </a:rPr>
                <a:t>1 mois*  </a:t>
              </a:r>
            </a:p>
          </p:txBody>
        </p:sp>
      </p:grpSp>
      <p:sp>
        <p:nvSpPr>
          <p:cNvPr id="103" name="Pentagon 15">
            <a:extLst>
              <a:ext uri="{FF2B5EF4-FFF2-40B4-BE49-F238E27FC236}">
                <a16:creationId xmlns:a16="http://schemas.microsoft.com/office/drawing/2014/main" id="{3EC3D2BA-3F6D-48E1-9B64-831E2C0243A5}"/>
              </a:ext>
            </a:extLst>
          </p:cNvPr>
          <p:cNvSpPr>
            <a:spLocks/>
          </p:cNvSpPr>
          <p:nvPr>
            <p:custDataLst>
              <p:tags r:id="rId2"/>
            </p:custDataLst>
          </p:nvPr>
        </p:nvSpPr>
        <p:spPr>
          <a:xfrm>
            <a:off x="5286000" y="1692625"/>
            <a:ext cx="3240000" cy="538897"/>
          </a:xfrm>
          <a:prstGeom prst="chevron">
            <a:avLst/>
          </a:prstGeom>
          <a:solidFill>
            <a:srgbClr val="44388A"/>
          </a:solidFill>
          <a:ln w="9525" cap="flat" cmpd="sng" algn="ctr">
            <a:noFill/>
            <a:prstDash val="solid"/>
            <a:miter lim="800000"/>
            <a:headEnd/>
            <a:tailEnd type="none" w="sm" len="sm"/>
          </a:ln>
          <a:effectLst/>
        </p:spPr>
        <p:txBody>
          <a:bodyPr lIns="0" tIns="0" rIns="0" bIns="0" anchor="ctr">
            <a:prstTxWarp prst="textNoShape">
              <a:avLst/>
            </a:prstTxWarp>
          </a:bodyPr>
          <a:lstStyle/>
          <a:p>
            <a:pPr algn="ctr" defTabSz="422041" eaLnBrk="0" fontAlgn="base" hangingPunct="0">
              <a:spcBef>
                <a:spcPct val="0"/>
              </a:spcBef>
              <a:spcAft>
                <a:spcPct val="0"/>
              </a:spcAft>
              <a:buClrTx/>
            </a:pPr>
            <a:r>
              <a:rPr lang="fr-FR" sz="1200" dirty="0">
                <a:solidFill>
                  <a:schemeClr val="bg1"/>
                </a:solidFill>
                <a:latin typeface="+mj-lt"/>
                <a:ea typeface="MS PGothic" pitchFamily="34" charset="-128"/>
              </a:rPr>
              <a:t>Etape 2</a:t>
            </a:r>
          </a:p>
          <a:p>
            <a:pPr algn="ctr" defTabSz="422041" eaLnBrk="0" fontAlgn="base" hangingPunct="0">
              <a:spcBef>
                <a:spcPct val="0"/>
              </a:spcBef>
              <a:spcAft>
                <a:spcPct val="0"/>
              </a:spcAft>
              <a:buClrTx/>
            </a:pPr>
            <a:r>
              <a:rPr lang="fr-FR" sz="1200" b="1" dirty="0">
                <a:solidFill>
                  <a:schemeClr val="bg1"/>
                </a:solidFill>
                <a:latin typeface="+mj-lt"/>
                <a:ea typeface="MS PGothic" pitchFamily="34" charset="-128"/>
              </a:rPr>
              <a:t>Embarquement des acteurs</a:t>
            </a:r>
          </a:p>
        </p:txBody>
      </p:sp>
      <p:sp>
        <p:nvSpPr>
          <p:cNvPr id="107" name="Espace réservé du contenu 3">
            <a:extLst>
              <a:ext uri="{FF2B5EF4-FFF2-40B4-BE49-F238E27FC236}">
                <a16:creationId xmlns:a16="http://schemas.microsoft.com/office/drawing/2014/main" id="{26E8BE7B-7AB3-444E-9BE6-AC5F49C47888}"/>
              </a:ext>
            </a:extLst>
          </p:cNvPr>
          <p:cNvSpPr txBox="1">
            <a:spLocks/>
          </p:cNvSpPr>
          <p:nvPr/>
        </p:nvSpPr>
        <p:spPr>
          <a:xfrm>
            <a:off x="1869439" y="3754347"/>
            <a:ext cx="3240000" cy="1224000"/>
          </a:xfrm>
          <a:prstGeom prst="rect">
            <a:avLst/>
          </a:prstGeom>
        </p:spPr>
        <p:txBody>
          <a:bodyPr vert="horz" lIns="36000" tIns="36000" rIns="36000" bIns="36000" rtlCol="0">
            <a:noAutofit/>
          </a:bodyPr>
          <a:lstStyle>
            <a:lvl1pPr marL="0" indent="0" algn="l" defTabSz="514321" rtl="0" eaLnBrk="1" latinLnBrk="0" hangingPunct="1">
              <a:lnSpc>
                <a:spcPct val="100000"/>
              </a:lnSpc>
              <a:spcBef>
                <a:spcPts val="600"/>
              </a:spcBef>
              <a:buClr>
                <a:schemeClr val="accent2"/>
              </a:buClr>
              <a:buFont typeface="Wingdings" panose="05000000000000000000" pitchFamily="2" charset="2"/>
              <a:buNone/>
              <a:defRPr sz="1600" kern="1200">
                <a:solidFill>
                  <a:schemeClr val="tx1">
                    <a:lumMod val="75000"/>
                    <a:lumOff val="25000"/>
                  </a:schemeClr>
                </a:solidFill>
                <a:latin typeface="+mj-lt"/>
                <a:ea typeface="+mn-ea"/>
                <a:cs typeface="+mn-cs"/>
              </a:defRPr>
            </a:lvl1pPr>
            <a:lvl2pPr marL="360000" indent="-359998" algn="l" defTabSz="514321" rtl="0" eaLnBrk="1" latinLnBrk="0" hangingPunct="1">
              <a:lnSpc>
                <a:spcPct val="100000"/>
              </a:lnSpc>
              <a:spcBef>
                <a:spcPts val="600"/>
              </a:spcBef>
              <a:buClr>
                <a:schemeClr val="accent2"/>
              </a:buClr>
              <a:buFont typeface="Wingdings" panose="05000000000000000000" pitchFamily="2" charset="2"/>
              <a:buChar char="§"/>
              <a:defRPr sz="1600" kern="1200">
                <a:solidFill>
                  <a:schemeClr val="tx1">
                    <a:lumMod val="75000"/>
                    <a:lumOff val="25000"/>
                  </a:schemeClr>
                </a:solidFill>
                <a:latin typeface="+mn-lt"/>
                <a:ea typeface="+mn-ea"/>
                <a:cs typeface="+mn-cs"/>
              </a:defRPr>
            </a:lvl2pPr>
            <a:lvl3pPr marL="720000" indent="-359998" algn="l" defTabSz="514321" rtl="0" eaLnBrk="1" latinLnBrk="0" hangingPunct="1">
              <a:lnSpc>
                <a:spcPct val="100000"/>
              </a:lnSpc>
              <a:spcBef>
                <a:spcPts val="400"/>
              </a:spcBef>
              <a:buClr>
                <a:schemeClr val="accent2"/>
              </a:buClr>
              <a:buFont typeface="Open Sans Light" panose="020B0306030504020204" pitchFamily="34" charset="0"/>
              <a:buChar char="–"/>
              <a:defRPr sz="1400" kern="1200">
                <a:solidFill>
                  <a:schemeClr val="tx1">
                    <a:lumMod val="75000"/>
                    <a:lumOff val="25000"/>
                  </a:schemeClr>
                </a:solidFill>
                <a:latin typeface="+mn-lt"/>
                <a:ea typeface="+mn-ea"/>
                <a:cs typeface="+mn-cs"/>
              </a:defRPr>
            </a:lvl3pPr>
            <a:lvl4pPr marL="1008000" indent="-288000" algn="l" defTabSz="514321" rtl="0" eaLnBrk="1" latinLnBrk="0" hangingPunct="1">
              <a:lnSpc>
                <a:spcPct val="100000"/>
              </a:lnSpc>
              <a:spcBef>
                <a:spcPts val="300"/>
              </a:spcBef>
              <a:buClr>
                <a:schemeClr val="accent2"/>
              </a:buClr>
              <a:buFont typeface="Arial" panose="020B0604020202020204" pitchFamily="34" charset="0"/>
              <a:buChar char="•"/>
              <a:defRPr sz="1200" kern="1200">
                <a:solidFill>
                  <a:schemeClr val="tx1">
                    <a:lumMod val="75000"/>
                    <a:lumOff val="25000"/>
                  </a:schemeClr>
                </a:solidFill>
                <a:latin typeface="+mn-lt"/>
                <a:ea typeface="+mn-ea"/>
                <a:cs typeface="+mn-cs"/>
              </a:defRPr>
            </a:lvl4pPr>
            <a:lvl5pPr marL="1296000" indent="-216000" algn="l" defTabSz="514321" rtl="0" eaLnBrk="1" latinLnBrk="0" hangingPunct="1">
              <a:lnSpc>
                <a:spcPct val="100000"/>
              </a:lnSpc>
              <a:spcBef>
                <a:spcPts val="300"/>
              </a:spcBef>
              <a:buClr>
                <a:schemeClr val="accent2"/>
              </a:buClr>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414384"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44"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05"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65"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144000" lvl="1" indent="-144000">
              <a:spcBef>
                <a:spcPts val="0"/>
              </a:spcBef>
              <a:buClr>
                <a:srgbClr val="44388A"/>
              </a:buClr>
              <a:defRPr/>
            </a:pPr>
            <a:r>
              <a:rPr lang="fr-FR" sz="900" dirty="0">
                <a:solidFill>
                  <a:srgbClr val="000000">
                    <a:lumMod val="65000"/>
                    <a:lumOff val="35000"/>
                  </a:srgbClr>
                </a:solidFill>
                <a:latin typeface="+mj-lt"/>
                <a:sym typeface="Montserrat"/>
              </a:rPr>
              <a:t>Guide d’entretien de la phase d’embarquement des acteurs</a:t>
            </a:r>
            <a:endParaRPr lang="fr-FR" sz="900" dirty="0">
              <a:solidFill>
                <a:srgbClr val="000000">
                  <a:lumMod val="65000"/>
                  <a:lumOff val="35000"/>
                </a:srgbClr>
              </a:solidFill>
              <a:latin typeface="+mj-lt"/>
              <a:sym typeface="Wingdings" panose="05000000000000000000" pitchFamily="2" charset="2"/>
            </a:endParaRPr>
          </a:p>
        </p:txBody>
      </p:sp>
      <p:sp>
        <p:nvSpPr>
          <p:cNvPr id="110" name="Rectangle 109">
            <a:extLst>
              <a:ext uri="{FF2B5EF4-FFF2-40B4-BE49-F238E27FC236}">
                <a16:creationId xmlns:a16="http://schemas.microsoft.com/office/drawing/2014/main" id="{21A6C4BC-EE21-45F1-9AE8-0A809AB6E9BE}"/>
              </a:ext>
            </a:extLst>
          </p:cNvPr>
          <p:cNvSpPr/>
          <p:nvPr/>
        </p:nvSpPr>
        <p:spPr>
          <a:xfrm>
            <a:off x="1741188" y="1222218"/>
            <a:ext cx="10296525" cy="430772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b="1" dirty="0">
                <a:solidFill>
                  <a:schemeClr val="tx1"/>
                </a:solidFill>
                <a:latin typeface="+mj-lt"/>
              </a:rPr>
              <a:t>PR.O.G.RES – Séminaire CODIR du 28 septembre 2022</a:t>
            </a:r>
          </a:p>
        </p:txBody>
      </p:sp>
      <p:sp>
        <p:nvSpPr>
          <p:cNvPr id="36" name="Espace réservé du contenu 3">
            <a:extLst>
              <a:ext uri="{FF2B5EF4-FFF2-40B4-BE49-F238E27FC236}">
                <a16:creationId xmlns:a16="http://schemas.microsoft.com/office/drawing/2014/main" id="{8010355D-E669-4305-875D-D11B40765325}"/>
              </a:ext>
            </a:extLst>
          </p:cNvPr>
          <p:cNvSpPr txBox="1">
            <a:spLocks/>
          </p:cNvSpPr>
          <p:nvPr/>
        </p:nvSpPr>
        <p:spPr>
          <a:xfrm>
            <a:off x="5350191" y="3754347"/>
            <a:ext cx="3139405" cy="1224000"/>
          </a:xfrm>
          <a:prstGeom prst="rect">
            <a:avLst/>
          </a:prstGeom>
        </p:spPr>
        <p:txBody>
          <a:bodyPr vert="horz" lIns="36000" tIns="36000" rIns="36000" bIns="36000" rtlCol="0">
            <a:noAutofit/>
          </a:bodyPr>
          <a:lstStyle>
            <a:lvl1pPr marL="0" indent="0" algn="l" defTabSz="514321" rtl="0" eaLnBrk="1" latinLnBrk="0" hangingPunct="1">
              <a:lnSpc>
                <a:spcPct val="100000"/>
              </a:lnSpc>
              <a:spcBef>
                <a:spcPts val="600"/>
              </a:spcBef>
              <a:buClr>
                <a:schemeClr val="accent2"/>
              </a:buClr>
              <a:buFont typeface="Wingdings" panose="05000000000000000000" pitchFamily="2" charset="2"/>
              <a:buNone/>
              <a:defRPr sz="1600" kern="1200">
                <a:solidFill>
                  <a:schemeClr val="tx1">
                    <a:lumMod val="75000"/>
                    <a:lumOff val="25000"/>
                  </a:schemeClr>
                </a:solidFill>
                <a:latin typeface="+mj-lt"/>
                <a:ea typeface="+mn-ea"/>
                <a:cs typeface="+mn-cs"/>
              </a:defRPr>
            </a:lvl1pPr>
            <a:lvl2pPr marL="360000" indent="-359998" algn="l" defTabSz="514321" rtl="0" eaLnBrk="1" latinLnBrk="0" hangingPunct="1">
              <a:lnSpc>
                <a:spcPct val="100000"/>
              </a:lnSpc>
              <a:spcBef>
                <a:spcPts val="600"/>
              </a:spcBef>
              <a:buClr>
                <a:schemeClr val="accent2"/>
              </a:buClr>
              <a:buFont typeface="Wingdings" panose="05000000000000000000" pitchFamily="2" charset="2"/>
              <a:buChar char="§"/>
              <a:defRPr sz="1600" kern="1200">
                <a:solidFill>
                  <a:schemeClr val="tx1">
                    <a:lumMod val="75000"/>
                    <a:lumOff val="25000"/>
                  </a:schemeClr>
                </a:solidFill>
                <a:latin typeface="+mn-lt"/>
                <a:ea typeface="+mn-ea"/>
                <a:cs typeface="+mn-cs"/>
              </a:defRPr>
            </a:lvl2pPr>
            <a:lvl3pPr marL="720000" indent="-359998" algn="l" defTabSz="514321" rtl="0" eaLnBrk="1" latinLnBrk="0" hangingPunct="1">
              <a:lnSpc>
                <a:spcPct val="100000"/>
              </a:lnSpc>
              <a:spcBef>
                <a:spcPts val="400"/>
              </a:spcBef>
              <a:buClr>
                <a:schemeClr val="accent2"/>
              </a:buClr>
              <a:buFont typeface="Open Sans Light" panose="020B0306030504020204" pitchFamily="34" charset="0"/>
              <a:buChar char="–"/>
              <a:defRPr sz="1400" kern="1200">
                <a:solidFill>
                  <a:schemeClr val="tx1">
                    <a:lumMod val="75000"/>
                    <a:lumOff val="25000"/>
                  </a:schemeClr>
                </a:solidFill>
                <a:latin typeface="+mn-lt"/>
                <a:ea typeface="+mn-ea"/>
                <a:cs typeface="+mn-cs"/>
              </a:defRPr>
            </a:lvl3pPr>
            <a:lvl4pPr marL="1008000" indent="-288000" algn="l" defTabSz="514321" rtl="0" eaLnBrk="1" latinLnBrk="0" hangingPunct="1">
              <a:lnSpc>
                <a:spcPct val="100000"/>
              </a:lnSpc>
              <a:spcBef>
                <a:spcPts val="300"/>
              </a:spcBef>
              <a:buClr>
                <a:schemeClr val="accent2"/>
              </a:buClr>
              <a:buFont typeface="Arial" panose="020B0604020202020204" pitchFamily="34" charset="0"/>
              <a:buChar char="•"/>
              <a:defRPr sz="1200" kern="1200">
                <a:solidFill>
                  <a:schemeClr val="tx1">
                    <a:lumMod val="75000"/>
                    <a:lumOff val="25000"/>
                  </a:schemeClr>
                </a:solidFill>
                <a:latin typeface="+mn-lt"/>
                <a:ea typeface="+mn-ea"/>
                <a:cs typeface="+mn-cs"/>
              </a:defRPr>
            </a:lvl4pPr>
            <a:lvl5pPr marL="1296000" indent="-216000" algn="l" defTabSz="514321" rtl="0" eaLnBrk="1" latinLnBrk="0" hangingPunct="1">
              <a:lnSpc>
                <a:spcPct val="100000"/>
              </a:lnSpc>
              <a:spcBef>
                <a:spcPts val="300"/>
              </a:spcBef>
              <a:buClr>
                <a:schemeClr val="accent2"/>
              </a:buClr>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414384"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44"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05"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65"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144000" lvl="1" indent="-144000">
              <a:spcBef>
                <a:spcPts val="0"/>
              </a:spcBef>
              <a:buClr>
                <a:srgbClr val="44388A"/>
              </a:buClr>
              <a:defRPr/>
            </a:pPr>
            <a:r>
              <a:rPr lang="fr-FR" sz="900" b="0" dirty="0">
                <a:solidFill>
                  <a:srgbClr val="000000">
                    <a:lumMod val="65000"/>
                    <a:lumOff val="35000"/>
                  </a:srgbClr>
                </a:solidFill>
                <a:latin typeface="+mj-lt"/>
                <a:sym typeface="Montserrat"/>
              </a:rPr>
              <a:t>Support de présentation des contraintes impactant les  organisations</a:t>
            </a:r>
          </a:p>
          <a:p>
            <a:pPr marL="144000" lvl="1" indent="-144000">
              <a:spcBef>
                <a:spcPts val="0"/>
              </a:spcBef>
              <a:buClr>
                <a:srgbClr val="44388A"/>
              </a:buClr>
              <a:defRPr/>
            </a:pPr>
            <a:r>
              <a:rPr lang="fr-FR" sz="900" dirty="0">
                <a:solidFill>
                  <a:srgbClr val="000000">
                    <a:lumMod val="65000"/>
                    <a:lumOff val="35000"/>
                  </a:srgbClr>
                </a:solidFill>
                <a:latin typeface="+mj-lt"/>
                <a:sym typeface="Montserrat"/>
              </a:rPr>
              <a:t>Support de synthèse des entretiens individuels (préservant l’anonymat des répondants)</a:t>
            </a:r>
          </a:p>
          <a:p>
            <a:pPr marL="144000" lvl="1" indent="-144000">
              <a:spcBef>
                <a:spcPts val="0"/>
              </a:spcBef>
              <a:buClr>
                <a:srgbClr val="44388A"/>
              </a:buClr>
              <a:defRPr/>
            </a:pPr>
            <a:r>
              <a:rPr lang="fr-FR" sz="900" dirty="0">
                <a:solidFill>
                  <a:srgbClr val="000000">
                    <a:lumMod val="65000"/>
                    <a:lumOff val="35000"/>
                  </a:srgbClr>
                </a:solidFill>
                <a:latin typeface="+mj-lt"/>
                <a:sym typeface="Montserrat"/>
              </a:rPr>
              <a:t>CR des restitutions</a:t>
            </a:r>
            <a:endParaRPr lang="fr-FR" sz="900" dirty="0">
              <a:solidFill>
                <a:srgbClr val="000000">
                  <a:lumMod val="65000"/>
                  <a:lumOff val="35000"/>
                </a:srgbClr>
              </a:solidFill>
              <a:latin typeface="+mj-lt"/>
              <a:sym typeface="Wingdings" panose="05000000000000000000" pitchFamily="2" charset="2"/>
            </a:endParaRPr>
          </a:p>
        </p:txBody>
      </p:sp>
      <p:sp>
        <p:nvSpPr>
          <p:cNvPr id="37" name="Espace réservé du contenu 3">
            <a:extLst>
              <a:ext uri="{FF2B5EF4-FFF2-40B4-BE49-F238E27FC236}">
                <a16:creationId xmlns:a16="http://schemas.microsoft.com/office/drawing/2014/main" id="{794935BB-983A-9BE1-8AFE-B6D8F8B9B729}"/>
              </a:ext>
            </a:extLst>
          </p:cNvPr>
          <p:cNvSpPr txBox="1">
            <a:spLocks/>
          </p:cNvSpPr>
          <p:nvPr/>
        </p:nvSpPr>
        <p:spPr>
          <a:xfrm>
            <a:off x="1971943" y="2516722"/>
            <a:ext cx="3007464" cy="901437"/>
          </a:xfrm>
          <a:prstGeom prst="rect">
            <a:avLst/>
          </a:prstGeom>
        </p:spPr>
        <p:txBody>
          <a:bodyPr vert="horz" lIns="36000" tIns="36000" rIns="36000" bIns="36000" rtlCol="0">
            <a:noAutofit/>
          </a:bodyPr>
          <a:lstStyle>
            <a:lvl1pPr marL="0" indent="0" algn="l" defTabSz="514321" rtl="0" eaLnBrk="1" latinLnBrk="0" hangingPunct="1">
              <a:lnSpc>
                <a:spcPct val="100000"/>
              </a:lnSpc>
              <a:spcBef>
                <a:spcPts val="600"/>
              </a:spcBef>
              <a:buClr>
                <a:schemeClr val="accent2"/>
              </a:buClr>
              <a:buFont typeface="Wingdings" panose="05000000000000000000" pitchFamily="2" charset="2"/>
              <a:buNone/>
              <a:defRPr sz="1600" kern="1200">
                <a:solidFill>
                  <a:schemeClr val="tx1">
                    <a:lumMod val="75000"/>
                    <a:lumOff val="25000"/>
                  </a:schemeClr>
                </a:solidFill>
                <a:latin typeface="+mj-lt"/>
                <a:ea typeface="+mn-ea"/>
                <a:cs typeface="+mn-cs"/>
              </a:defRPr>
            </a:lvl1pPr>
            <a:lvl2pPr marL="360000" indent="-359998" algn="l" defTabSz="514321" rtl="0" eaLnBrk="1" latinLnBrk="0" hangingPunct="1">
              <a:lnSpc>
                <a:spcPct val="100000"/>
              </a:lnSpc>
              <a:spcBef>
                <a:spcPts val="600"/>
              </a:spcBef>
              <a:buClr>
                <a:schemeClr val="accent2"/>
              </a:buClr>
              <a:buFont typeface="Wingdings" panose="05000000000000000000" pitchFamily="2" charset="2"/>
              <a:buChar char="§"/>
              <a:defRPr sz="1600" kern="1200">
                <a:solidFill>
                  <a:schemeClr val="tx1">
                    <a:lumMod val="75000"/>
                    <a:lumOff val="25000"/>
                  </a:schemeClr>
                </a:solidFill>
                <a:latin typeface="+mn-lt"/>
                <a:ea typeface="+mn-ea"/>
                <a:cs typeface="+mn-cs"/>
              </a:defRPr>
            </a:lvl2pPr>
            <a:lvl3pPr marL="720000" indent="-359998" algn="l" defTabSz="514321" rtl="0" eaLnBrk="1" latinLnBrk="0" hangingPunct="1">
              <a:lnSpc>
                <a:spcPct val="100000"/>
              </a:lnSpc>
              <a:spcBef>
                <a:spcPts val="400"/>
              </a:spcBef>
              <a:buClr>
                <a:schemeClr val="accent2"/>
              </a:buClr>
              <a:buFont typeface="Open Sans Light" panose="020B0306030504020204" pitchFamily="34" charset="0"/>
              <a:buChar char="–"/>
              <a:defRPr sz="1400" kern="1200">
                <a:solidFill>
                  <a:schemeClr val="tx1">
                    <a:lumMod val="75000"/>
                    <a:lumOff val="25000"/>
                  </a:schemeClr>
                </a:solidFill>
                <a:latin typeface="+mn-lt"/>
                <a:ea typeface="+mn-ea"/>
                <a:cs typeface="+mn-cs"/>
              </a:defRPr>
            </a:lvl3pPr>
            <a:lvl4pPr marL="1008000" indent="-288000" algn="l" defTabSz="514321" rtl="0" eaLnBrk="1" latinLnBrk="0" hangingPunct="1">
              <a:lnSpc>
                <a:spcPct val="100000"/>
              </a:lnSpc>
              <a:spcBef>
                <a:spcPts val="300"/>
              </a:spcBef>
              <a:buClr>
                <a:schemeClr val="accent2"/>
              </a:buClr>
              <a:buFont typeface="Arial" panose="020B0604020202020204" pitchFamily="34" charset="0"/>
              <a:buChar char="•"/>
              <a:defRPr sz="1200" kern="1200">
                <a:solidFill>
                  <a:schemeClr val="tx1">
                    <a:lumMod val="75000"/>
                    <a:lumOff val="25000"/>
                  </a:schemeClr>
                </a:solidFill>
                <a:latin typeface="+mn-lt"/>
                <a:ea typeface="+mn-ea"/>
                <a:cs typeface="+mn-cs"/>
              </a:defRPr>
            </a:lvl4pPr>
            <a:lvl5pPr marL="1296000" indent="-216000" algn="l" defTabSz="514321" rtl="0" eaLnBrk="1" latinLnBrk="0" hangingPunct="1">
              <a:lnSpc>
                <a:spcPct val="100000"/>
              </a:lnSpc>
              <a:spcBef>
                <a:spcPts val="300"/>
              </a:spcBef>
              <a:buClr>
                <a:schemeClr val="accent2"/>
              </a:buClr>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414384"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44"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05"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65"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228600" lvl="1" indent="-228600">
              <a:spcBef>
                <a:spcPts val="0"/>
              </a:spcBef>
              <a:buClr>
                <a:srgbClr val="44388A"/>
              </a:buClr>
              <a:buFont typeface="+mj-lt"/>
              <a:buAutoNum type="arabicPeriod"/>
            </a:pPr>
            <a:r>
              <a:rPr lang="fr-FR" sz="900" b="1" dirty="0">
                <a:solidFill>
                  <a:srgbClr val="000000">
                    <a:lumMod val="65000"/>
                    <a:lumOff val="35000"/>
                  </a:srgbClr>
                </a:solidFill>
                <a:latin typeface="+mj-lt"/>
              </a:rPr>
              <a:t>Préparer l’embarquement des acteurs en établissant un guide d’entretien</a:t>
            </a:r>
          </a:p>
          <a:p>
            <a:pPr marL="228600" lvl="1" indent="-228600">
              <a:spcBef>
                <a:spcPts val="0"/>
              </a:spcBef>
              <a:buClr>
                <a:srgbClr val="44388A"/>
              </a:buClr>
              <a:buFont typeface="+mj-lt"/>
              <a:buAutoNum type="arabicPeriod"/>
            </a:pPr>
            <a:r>
              <a:rPr lang="fr-FR" sz="900" b="1" dirty="0">
                <a:solidFill>
                  <a:srgbClr val="000000">
                    <a:lumMod val="65000"/>
                    <a:lumOff val="35000"/>
                  </a:srgbClr>
                </a:solidFill>
                <a:latin typeface="+mj-lt"/>
              </a:rPr>
              <a:t>Prendre RDV avec les acteurs</a:t>
            </a:r>
          </a:p>
        </p:txBody>
      </p:sp>
      <p:sp>
        <p:nvSpPr>
          <p:cNvPr id="43" name="Espace réservé du contenu 3">
            <a:extLst>
              <a:ext uri="{FF2B5EF4-FFF2-40B4-BE49-F238E27FC236}">
                <a16:creationId xmlns:a16="http://schemas.microsoft.com/office/drawing/2014/main" id="{D7CE493E-73BA-993A-ADB1-A2272581FD2E}"/>
              </a:ext>
            </a:extLst>
          </p:cNvPr>
          <p:cNvSpPr txBox="1">
            <a:spLocks/>
          </p:cNvSpPr>
          <p:nvPr/>
        </p:nvSpPr>
        <p:spPr>
          <a:xfrm>
            <a:off x="5249595" y="2516722"/>
            <a:ext cx="3240001" cy="901437"/>
          </a:xfrm>
          <a:prstGeom prst="rect">
            <a:avLst/>
          </a:prstGeom>
        </p:spPr>
        <p:txBody>
          <a:bodyPr vert="horz" lIns="36000" tIns="36000" rIns="36000" bIns="36000" rtlCol="0">
            <a:noAutofit/>
          </a:bodyPr>
          <a:lstStyle>
            <a:lvl1pPr marL="0" indent="0" algn="l" defTabSz="514321" rtl="0" eaLnBrk="1" latinLnBrk="0" hangingPunct="1">
              <a:lnSpc>
                <a:spcPct val="100000"/>
              </a:lnSpc>
              <a:spcBef>
                <a:spcPts val="600"/>
              </a:spcBef>
              <a:buClr>
                <a:schemeClr val="accent2"/>
              </a:buClr>
              <a:buFont typeface="Wingdings" panose="05000000000000000000" pitchFamily="2" charset="2"/>
              <a:buNone/>
              <a:defRPr sz="1600" kern="1200">
                <a:solidFill>
                  <a:schemeClr val="tx1">
                    <a:lumMod val="75000"/>
                    <a:lumOff val="25000"/>
                  </a:schemeClr>
                </a:solidFill>
                <a:latin typeface="+mj-lt"/>
                <a:ea typeface="+mn-ea"/>
                <a:cs typeface="+mn-cs"/>
              </a:defRPr>
            </a:lvl1pPr>
            <a:lvl2pPr marL="360000" indent="-359998" algn="l" defTabSz="514321" rtl="0" eaLnBrk="1" latinLnBrk="0" hangingPunct="1">
              <a:lnSpc>
                <a:spcPct val="100000"/>
              </a:lnSpc>
              <a:spcBef>
                <a:spcPts val="600"/>
              </a:spcBef>
              <a:buClr>
                <a:schemeClr val="accent2"/>
              </a:buClr>
              <a:buFont typeface="Wingdings" panose="05000000000000000000" pitchFamily="2" charset="2"/>
              <a:buChar char="§"/>
              <a:defRPr sz="1600" kern="1200">
                <a:solidFill>
                  <a:schemeClr val="tx1">
                    <a:lumMod val="75000"/>
                    <a:lumOff val="25000"/>
                  </a:schemeClr>
                </a:solidFill>
                <a:latin typeface="+mn-lt"/>
                <a:ea typeface="+mn-ea"/>
                <a:cs typeface="+mn-cs"/>
              </a:defRPr>
            </a:lvl2pPr>
            <a:lvl3pPr marL="720000" indent="-359998" algn="l" defTabSz="514321" rtl="0" eaLnBrk="1" latinLnBrk="0" hangingPunct="1">
              <a:lnSpc>
                <a:spcPct val="100000"/>
              </a:lnSpc>
              <a:spcBef>
                <a:spcPts val="400"/>
              </a:spcBef>
              <a:buClr>
                <a:schemeClr val="accent2"/>
              </a:buClr>
              <a:buFont typeface="Open Sans Light" panose="020B0306030504020204" pitchFamily="34" charset="0"/>
              <a:buChar char="–"/>
              <a:defRPr sz="1400" kern="1200">
                <a:solidFill>
                  <a:schemeClr val="tx1">
                    <a:lumMod val="75000"/>
                    <a:lumOff val="25000"/>
                  </a:schemeClr>
                </a:solidFill>
                <a:latin typeface="+mn-lt"/>
                <a:ea typeface="+mn-ea"/>
                <a:cs typeface="+mn-cs"/>
              </a:defRPr>
            </a:lvl3pPr>
            <a:lvl4pPr marL="1008000" indent="-288000" algn="l" defTabSz="514321" rtl="0" eaLnBrk="1" latinLnBrk="0" hangingPunct="1">
              <a:lnSpc>
                <a:spcPct val="100000"/>
              </a:lnSpc>
              <a:spcBef>
                <a:spcPts val="300"/>
              </a:spcBef>
              <a:buClr>
                <a:schemeClr val="accent2"/>
              </a:buClr>
              <a:buFont typeface="Arial" panose="020B0604020202020204" pitchFamily="34" charset="0"/>
              <a:buChar char="•"/>
              <a:defRPr sz="1200" kern="1200">
                <a:solidFill>
                  <a:schemeClr val="tx1">
                    <a:lumMod val="75000"/>
                    <a:lumOff val="25000"/>
                  </a:schemeClr>
                </a:solidFill>
                <a:latin typeface="+mn-lt"/>
                <a:ea typeface="+mn-ea"/>
                <a:cs typeface="+mn-cs"/>
              </a:defRPr>
            </a:lvl4pPr>
            <a:lvl5pPr marL="1296000" indent="-216000" algn="l" defTabSz="514321" rtl="0" eaLnBrk="1" latinLnBrk="0" hangingPunct="1">
              <a:lnSpc>
                <a:spcPct val="100000"/>
              </a:lnSpc>
              <a:spcBef>
                <a:spcPts val="300"/>
              </a:spcBef>
              <a:buClr>
                <a:schemeClr val="accent2"/>
              </a:buClr>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414384"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44"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05"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65"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228600" lvl="1" indent="-228600">
              <a:spcBef>
                <a:spcPts val="0"/>
              </a:spcBef>
              <a:buClr>
                <a:srgbClr val="44388A"/>
              </a:buClr>
              <a:buFont typeface="+mj-lt"/>
              <a:buAutoNum type="arabicPeriod"/>
            </a:pPr>
            <a:r>
              <a:rPr lang="fr-FR" sz="900" b="1" dirty="0">
                <a:solidFill>
                  <a:srgbClr val="000000">
                    <a:lumMod val="65000"/>
                    <a:lumOff val="35000"/>
                  </a:srgbClr>
                </a:solidFill>
                <a:latin typeface="+mj-lt"/>
              </a:rPr>
              <a:t>Présenter les contraintes provoquant cette réflexion sur les organisations (envoi d’u support autoporteur)</a:t>
            </a:r>
          </a:p>
          <a:p>
            <a:pPr marL="228600" lvl="1" indent="-228600">
              <a:spcBef>
                <a:spcPts val="0"/>
              </a:spcBef>
              <a:buClr>
                <a:srgbClr val="44388A"/>
              </a:buClr>
              <a:buFont typeface="+mj-lt"/>
              <a:buAutoNum type="arabicPeriod"/>
            </a:pPr>
            <a:r>
              <a:rPr lang="fr-FR" sz="900" b="1" dirty="0">
                <a:solidFill>
                  <a:srgbClr val="000000">
                    <a:lumMod val="65000"/>
                    <a:lumOff val="35000"/>
                  </a:srgbClr>
                </a:solidFill>
                <a:latin typeface="+mj-lt"/>
              </a:rPr>
              <a:t>S’entretenir individuellement avec les acteurs présents en séminaire (en présence)</a:t>
            </a:r>
          </a:p>
          <a:p>
            <a:pPr marL="228600" lvl="1" indent="-228600">
              <a:spcBef>
                <a:spcPts val="0"/>
              </a:spcBef>
              <a:buClr>
                <a:srgbClr val="44388A"/>
              </a:buClr>
              <a:buFont typeface="+mj-lt"/>
              <a:buAutoNum type="arabicPeriod"/>
            </a:pPr>
            <a:r>
              <a:rPr lang="fr-FR" sz="900" b="1" dirty="0">
                <a:solidFill>
                  <a:srgbClr val="000000">
                    <a:lumMod val="65000"/>
                    <a:lumOff val="35000"/>
                  </a:srgbClr>
                </a:solidFill>
                <a:latin typeface="+mj-lt"/>
              </a:rPr>
              <a:t>Restituer le contenu des entretiens à Alain </a:t>
            </a:r>
            <a:r>
              <a:rPr lang="fr-FR" sz="900" b="1" dirty="0" err="1">
                <a:solidFill>
                  <a:srgbClr val="000000">
                    <a:lumMod val="65000"/>
                    <a:lumOff val="35000"/>
                  </a:srgbClr>
                </a:solidFill>
                <a:latin typeface="+mj-lt"/>
              </a:rPr>
              <a:t>Krakovich</a:t>
            </a:r>
            <a:r>
              <a:rPr lang="fr-FR" sz="900" b="1" dirty="0">
                <a:solidFill>
                  <a:srgbClr val="000000">
                    <a:lumMod val="65000"/>
                    <a:lumOff val="35000"/>
                  </a:srgbClr>
                </a:solidFill>
                <a:latin typeface="+mj-lt"/>
              </a:rPr>
              <a:t> puis à l’ensemble des parties prenantes (téléconférence)</a:t>
            </a:r>
          </a:p>
          <a:p>
            <a:pPr marL="228600" lvl="1" indent="-228600">
              <a:spcBef>
                <a:spcPts val="0"/>
              </a:spcBef>
              <a:buClr>
                <a:srgbClr val="44388A"/>
              </a:buClr>
              <a:buFont typeface="+mj-lt"/>
              <a:buAutoNum type="arabicPeriod"/>
            </a:pPr>
            <a:r>
              <a:rPr lang="fr-FR" sz="900" b="1" dirty="0">
                <a:solidFill>
                  <a:srgbClr val="000000">
                    <a:lumMod val="65000"/>
                    <a:lumOff val="35000"/>
                  </a:srgbClr>
                </a:solidFill>
                <a:latin typeface="+mj-lt"/>
              </a:rPr>
              <a:t>Acter le « ton » du séminaire</a:t>
            </a:r>
          </a:p>
        </p:txBody>
      </p:sp>
      <p:sp>
        <p:nvSpPr>
          <p:cNvPr id="20" name="Espace réservé du contenu 3">
            <a:extLst>
              <a:ext uri="{FF2B5EF4-FFF2-40B4-BE49-F238E27FC236}">
                <a16:creationId xmlns:a16="http://schemas.microsoft.com/office/drawing/2014/main" id="{DFEFE333-ADCC-5AAC-C185-8A3BE94552D4}"/>
              </a:ext>
            </a:extLst>
          </p:cNvPr>
          <p:cNvSpPr txBox="1">
            <a:spLocks/>
          </p:cNvSpPr>
          <p:nvPr/>
        </p:nvSpPr>
        <p:spPr>
          <a:xfrm>
            <a:off x="1869439" y="5153209"/>
            <a:ext cx="2435861" cy="201873"/>
          </a:xfrm>
          <a:prstGeom prst="rect">
            <a:avLst/>
          </a:prstGeom>
        </p:spPr>
        <p:txBody>
          <a:bodyPr vert="horz" lIns="36000" tIns="36000" rIns="36000" bIns="36000" rtlCol="0">
            <a:noAutofit/>
          </a:bodyPr>
          <a:lstStyle>
            <a:lvl1pPr marL="0" indent="0" algn="l" defTabSz="514321" rtl="0" eaLnBrk="1" latinLnBrk="0" hangingPunct="1">
              <a:lnSpc>
                <a:spcPct val="100000"/>
              </a:lnSpc>
              <a:spcBef>
                <a:spcPts val="600"/>
              </a:spcBef>
              <a:buClr>
                <a:schemeClr val="accent2"/>
              </a:buClr>
              <a:buFont typeface="Wingdings" panose="05000000000000000000" pitchFamily="2" charset="2"/>
              <a:buNone/>
              <a:defRPr sz="1600" kern="1200">
                <a:solidFill>
                  <a:schemeClr val="tx1">
                    <a:lumMod val="75000"/>
                    <a:lumOff val="25000"/>
                  </a:schemeClr>
                </a:solidFill>
                <a:latin typeface="+mj-lt"/>
                <a:ea typeface="+mn-ea"/>
                <a:cs typeface="+mn-cs"/>
              </a:defRPr>
            </a:lvl1pPr>
            <a:lvl2pPr marL="360000" indent="-359998" algn="l" defTabSz="514321" rtl="0" eaLnBrk="1" latinLnBrk="0" hangingPunct="1">
              <a:lnSpc>
                <a:spcPct val="100000"/>
              </a:lnSpc>
              <a:spcBef>
                <a:spcPts val="600"/>
              </a:spcBef>
              <a:buClr>
                <a:schemeClr val="accent2"/>
              </a:buClr>
              <a:buFont typeface="Wingdings" panose="05000000000000000000" pitchFamily="2" charset="2"/>
              <a:buChar char="§"/>
              <a:defRPr sz="1600" kern="1200">
                <a:solidFill>
                  <a:schemeClr val="tx1">
                    <a:lumMod val="75000"/>
                    <a:lumOff val="25000"/>
                  </a:schemeClr>
                </a:solidFill>
                <a:latin typeface="+mn-lt"/>
                <a:ea typeface="+mn-ea"/>
                <a:cs typeface="+mn-cs"/>
              </a:defRPr>
            </a:lvl2pPr>
            <a:lvl3pPr marL="720000" indent="-359998" algn="l" defTabSz="514321" rtl="0" eaLnBrk="1" latinLnBrk="0" hangingPunct="1">
              <a:lnSpc>
                <a:spcPct val="100000"/>
              </a:lnSpc>
              <a:spcBef>
                <a:spcPts val="400"/>
              </a:spcBef>
              <a:buClr>
                <a:schemeClr val="accent2"/>
              </a:buClr>
              <a:buFont typeface="Open Sans Light" panose="020B0306030504020204" pitchFamily="34" charset="0"/>
              <a:buChar char="–"/>
              <a:defRPr sz="1400" kern="1200">
                <a:solidFill>
                  <a:schemeClr val="tx1">
                    <a:lumMod val="75000"/>
                    <a:lumOff val="25000"/>
                  </a:schemeClr>
                </a:solidFill>
                <a:latin typeface="+mn-lt"/>
                <a:ea typeface="+mn-ea"/>
                <a:cs typeface="+mn-cs"/>
              </a:defRPr>
            </a:lvl3pPr>
            <a:lvl4pPr marL="1008000" indent="-288000" algn="l" defTabSz="514321" rtl="0" eaLnBrk="1" latinLnBrk="0" hangingPunct="1">
              <a:lnSpc>
                <a:spcPct val="100000"/>
              </a:lnSpc>
              <a:spcBef>
                <a:spcPts val="300"/>
              </a:spcBef>
              <a:buClr>
                <a:schemeClr val="accent2"/>
              </a:buClr>
              <a:buFont typeface="Arial" panose="020B0604020202020204" pitchFamily="34" charset="0"/>
              <a:buChar char="•"/>
              <a:defRPr sz="1200" kern="1200">
                <a:solidFill>
                  <a:schemeClr val="tx1">
                    <a:lumMod val="75000"/>
                    <a:lumOff val="25000"/>
                  </a:schemeClr>
                </a:solidFill>
                <a:latin typeface="+mn-lt"/>
                <a:ea typeface="+mn-ea"/>
                <a:cs typeface="+mn-cs"/>
              </a:defRPr>
            </a:lvl4pPr>
            <a:lvl5pPr marL="1296000" indent="-216000" algn="l" defTabSz="514321" rtl="0" eaLnBrk="1" latinLnBrk="0" hangingPunct="1">
              <a:lnSpc>
                <a:spcPct val="100000"/>
              </a:lnSpc>
              <a:spcBef>
                <a:spcPts val="300"/>
              </a:spcBef>
              <a:buClr>
                <a:schemeClr val="accent2"/>
              </a:buClr>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414384"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44"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05"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65"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lvl="1" indent="0">
              <a:spcBef>
                <a:spcPts val="0"/>
              </a:spcBef>
              <a:buClr>
                <a:srgbClr val="44388A"/>
              </a:buClr>
              <a:buNone/>
              <a:defRPr/>
            </a:pPr>
            <a:r>
              <a:rPr lang="fr-FR" sz="800" i="1" dirty="0">
                <a:solidFill>
                  <a:srgbClr val="000000">
                    <a:lumMod val="65000"/>
                    <a:lumOff val="35000"/>
                  </a:srgbClr>
                </a:solidFill>
                <a:latin typeface="+mj-lt"/>
                <a:sym typeface="Wingdings" panose="05000000000000000000" pitchFamily="2" charset="2"/>
              </a:rPr>
              <a:t>*incluant la période des congés estivaux</a:t>
            </a:r>
          </a:p>
          <a:p>
            <a:pPr marL="0" lvl="1" indent="0">
              <a:spcBef>
                <a:spcPts val="0"/>
              </a:spcBef>
              <a:buClr>
                <a:srgbClr val="44388A"/>
              </a:buClr>
              <a:buNone/>
              <a:defRPr/>
            </a:pPr>
            <a:r>
              <a:rPr lang="fr-FR" sz="900" dirty="0">
                <a:solidFill>
                  <a:srgbClr val="000000">
                    <a:lumMod val="65000"/>
                    <a:lumOff val="35000"/>
                  </a:srgbClr>
                </a:solidFill>
                <a:latin typeface="+mj-lt"/>
                <a:sym typeface="Wingdings" panose="05000000000000000000" pitchFamily="2" charset="2"/>
              </a:rPr>
              <a:t> </a:t>
            </a:r>
          </a:p>
        </p:txBody>
      </p:sp>
      <p:sp>
        <p:nvSpPr>
          <p:cNvPr id="21" name="Pentagon 15">
            <a:extLst>
              <a:ext uri="{FF2B5EF4-FFF2-40B4-BE49-F238E27FC236}">
                <a16:creationId xmlns:a16="http://schemas.microsoft.com/office/drawing/2014/main" id="{A00DAA9F-D66F-51A4-64C5-50254DCCEF0E}"/>
              </a:ext>
            </a:extLst>
          </p:cNvPr>
          <p:cNvSpPr>
            <a:spLocks/>
          </p:cNvSpPr>
          <p:nvPr>
            <p:custDataLst>
              <p:tags r:id="rId3"/>
            </p:custDataLst>
          </p:nvPr>
        </p:nvSpPr>
        <p:spPr>
          <a:xfrm>
            <a:off x="8633112" y="1692625"/>
            <a:ext cx="3240000" cy="538897"/>
          </a:xfrm>
          <a:prstGeom prst="chevron">
            <a:avLst/>
          </a:prstGeom>
          <a:solidFill>
            <a:srgbClr val="44388A"/>
          </a:solidFill>
          <a:ln w="9525" cap="flat" cmpd="sng" algn="ctr">
            <a:noFill/>
            <a:prstDash val="solid"/>
            <a:miter lim="800000"/>
            <a:headEnd/>
            <a:tailEnd type="none" w="sm" len="sm"/>
          </a:ln>
          <a:effectLst/>
        </p:spPr>
        <p:txBody>
          <a:bodyPr lIns="0" tIns="0" rIns="0" bIns="0" anchor="ctr">
            <a:prstTxWarp prst="textNoShape">
              <a:avLst/>
            </a:prstTxWarp>
          </a:bodyPr>
          <a:lstStyle/>
          <a:p>
            <a:pPr algn="ctr" defTabSz="422041" eaLnBrk="0" fontAlgn="base" hangingPunct="0">
              <a:spcBef>
                <a:spcPct val="0"/>
              </a:spcBef>
              <a:spcAft>
                <a:spcPct val="0"/>
              </a:spcAft>
              <a:buClrTx/>
            </a:pPr>
            <a:r>
              <a:rPr lang="fr-FR" sz="1200" dirty="0">
                <a:solidFill>
                  <a:schemeClr val="bg1"/>
                </a:solidFill>
                <a:latin typeface="+mj-lt"/>
                <a:ea typeface="MS PGothic" pitchFamily="34" charset="-128"/>
              </a:rPr>
              <a:t>Etape 3</a:t>
            </a:r>
          </a:p>
          <a:p>
            <a:pPr algn="ctr" defTabSz="422041" eaLnBrk="0" fontAlgn="base" hangingPunct="0">
              <a:spcBef>
                <a:spcPct val="0"/>
              </a:spcBef>
              <a:spcAft>
                <a:spcPct val="0"/>
              </a:spcAft>
              <a:buClrTx/>
            </a:pPr>
            <a:r>
              <a:rPr lang="fr-FR" sz="1200" b="1" dirty="0">
                <a:solidFill>
                  <a:schemeClr val="bg1"/>
                </a:solidFill>
                <a:latin typeface="+mj-lt"/>
                <a:ea typeface="MS PGothic" pitchFamily="34" charset="-128"/>
              </a:rPr>
              <a:t>Séminaire et restitution</a:t>
            </a:r>
          </a:p>
        </p:txBody>
      </p:sp>
      <p:sp>
        <p:nvSpPr>
          <p:cNvPr id="22" name="Espace réservé du contenu 3">
            <a:extLst>
              <a:ext uri="{FF2B5EF4-FFF2-40B4-BE49-F238E27FC236}">
                <a16:creationId xmlns:a16="http://schemas.microsoft.com/office/drawing/2014/main" id="{9D2E5F57-B14D-F4D9-D001-2E5A51EEBBEE}"/>
              </a:ext>
            </a:extLst>
          </p:cNvPr>
          <p:cNvSpPr txBox="1">
            <a:spLocks/>
          </p:cNvSpPr>
          <p:nvPr/>
        </p:nvSpPr>
        <p:spPr>
          <a:xfrm>
            <a:off x="8600056" y="2516722"/>
            <a:ext cx="3240001" cy="901437"/>
          </a:xfrm>
          <a:prstGeom prst="rect">
            <a:avLst/>
          </a:prstGeom>
        </p:spPr>
        <p:txBody>
          <a:bodyPr vert="horz" lIns="36000" tIns="36000" rIns="36000" bIns="36000" rtlCol="0">
            <a:noAutofit/>
          </a:bodyPr>
          <a:lstStyle>
            <a:lvl1pPr marL="0" indent="0" algn="l" defTabSz="514321" rtl="0" eaLnBrk="1" latinLnBrk="0" hangingPunct="1">
              <a:lnSpc>
                <a:spcPct val="100000"/>
              </a:lnSpc>
              <a:spcBef>
                <a:spcPts val="600"/>
              </a:spcBef>
              <a:buClr>
                <a:schemeClr val="accent2"/>
              </a:buClr>
              <a:buFont typeface="Wingdings" panose="05000000000000000000" pitchFamily="2" charset="2"/>
              <a:buNone/>
              <a:defRPr sz="1600" kern="1200">
                <a:solidFill>
                  <a:schemeClr val="tx1">
                    <a:lumMod val="75000"/>
                    <a:lumOff val="25000"/>
                  </a:schemeClr>
                </a:solidFill>
                <a:latin typeface="+mj-lt"/>
                <a:ea typeface="+mn-ea"/>
                <a:cs typeface="+mn-cs"/>
              </a:defRPr>
            </a:lvl1pPr>
            <a:lvl2pPr marL="360000" indent="-359998" algn="l" defTabSz="514321" rtl="0" eaLnBrk="1" latinLnBrk="0" hangingPunct="1">
              <a:lnSpc>
                <a:spcPct val="100000"/>
              </a:lnSpc>
              <a:spcBef>
                <a:spcPts val="600"/>
              </a:spcBef>
              <a:buClr>
                <a:schemeClr val="accent2"/>
              </a:buClr>
              <a:buFont typeface="Wingdings" panose="05000000000000000000" pitchFamily="2" charset="2"/>
              <a:buChar char="§"/>
              <a:defRPr sz="1600" kern="1200">
                <a:solidFill>
                  <a:schemeClr val="tx1">
                    <a:lumMod val="75000"/>
                    <a:lumOff val="25000"/>
                  </a:schemeClr>
                </a:solidFill>
                <a:latin typeface="+mn-lt"/>
                <a:ea typeface="+mn-ea"/>
                <a:cs typeface="+mn-cs"/>
              </a:defRPr>
            </a:lvl2pPr>
            <a:lvl3pPr marL="720000" indent="-359998" algn="l" defTabSz="514321" rtl="0" eaLnBrk="1" latinLnBrk="0" hangingPunct="1">
              <a:lnSpc>
                <a:spcPct val="100000"/>
              </a:lnSpc>
              <a:spcBef>
                <a:spcPts val="400"/>
              </a:spcBef>
              <a:buClr>
                <a:schemeClr val="accent2"/>
              </a:buClr>
              <a:buFont typeface="Open Sans Light" panose="020B0306030504020204" pitchFamily="34" charset="0"/>
              <a:buChar char="–"/>
              <a:defRPr sz="1400" kern="1200">
                <a:solidFill>
                  <a:schemeClr val="tx1">
                    <a:lumMod val="75000"/>
                    <a:lumOff val="25000"/>
                  </a:schemeClr>
                </a:solidFill>
                <a:latin typeface="+mn-lt"/>
                <a:ea typeface="+mn-ea"/>
                <a:cs typeface="+mn-cs"/>
              </a:defRPr>
            </a:lvl3pPr>
            <a:lvl4pPr marL="1008000" indent="-288000" algn="l" defTabSz="514321" rtl="0" eaLnBrk="1" latinLnBrk="0" hangingPunct="1">
              <a:lnSpc>
                <a:spcPct val="100000"/>
              </a:lnSpc>
              <a:spcBef>
                <a:spcPts val="300"/>
              </a:spcBef>
              <a:buClr>
                <a:schemeClr val="accent2"/>
              </a:buClr>
              <a:buFont typeface="Arial" panose="020B0604020202020204" pitchFamily="34" charset="0"/>
              <a:buChar char="•"/>
              <a:defRPr sz="1200" kern="1200">
                <a:solidFill>
                  <a:schemeClr val="tx1">
                    <a:lumMod val="75000"/>
                    <a:lumOff val="25000"/>
                  </a:schemeClr>
                </a:solidFill>
                <a:latin typeface="+mn-lt"/>
                <a:ea typeface="+mn-ea"/>
                <a:cs typeface="+mn-cs"/>
              </a:defRPr>
            </a:lvl4pPr>
            <a:lvl5pPr marL="1296000" indent="-216000" algn="l" defTabSz="514321" rtl="0" eaLnBrk="1" latinLnBrk="0" hangingPunct="1">
              <a:lnSpc>
                <a:spcPct val="100000"/>
              </a:lnSpc>
              <a:spcBef>
                <a:spcPts val="300"/>
              </a:spcBef>
              <a:buClr>
                <a:schemeClr val="accent2"/>
              </a:buClr>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414384"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44"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05"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65"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228600" lvl="1" indent="-228600">
              <a:spcBef>
                <a:spcPts val="0"/>
              </a:spcBef>
              <a:buClr>
                <a:srgbClr val="44388A"/>
              </a:buClr>
              <a:buFont typeface="+mj-lt"/>
              <a:buAutoNum type="arabicPeriod"/>
            </a:pPr>
            <a:r>
              <a:rPr lang="fr-FR" sz="900" b="1" dirty="0">
                <a:solidFill>
                  <a:srgbClr val="000000">
                    <a:lumMod val="65000"/>
                    <a:lumOff val="35000"/>
                  </a:srgbClr>
                </a:solidFill>
                <a:latin typeface="+mj-lt"/>
              </a:rPr>
              <a:t>Préparer le séminaire</a:t>
            </a:r>
          </a:p>
          <a:p>
            <a:pPr marL="228600" lvl="1" indent="-228600">
              <a:spcBef>
                <a:spcPts val="0"/>
              </a:spcBef>
              <a:buClr>
                <a:srgbClr val="44388A"/>
              </a:buClr>
              <a:buFont typeface="+mj-lt"/>
              <a:buAutoNum type="arabicPeriod"/>
            </a:pPr>
            <a:r>
              <a:rPr lang="fr-FR" sz="900" b="1" dirty="0">
                <a:solidFill>
                  <a:srgbClr val="000000">
                    <a:lumMod val="65000"/>
                    <a:lumOff val="35000"/>
                  </a:srgbClr>
                </a:solidFill>
                <a:latin typeface="+mj-lt"/>
              </a:rPr>
              <a:t>Animer le séminaire</a:t>
            </a:r>
          </a:p>
          <a:p>
            <a:pPr marL="228600" lvl="1" indent="-228600">
              <a:spcBef>
                <a:spcPts val="0"/>
              </a:spcBef>
              <a:buClr>
                <a:srgbClr val="44388A"/>
              </a:buClr>
              <a:buFont typeface="+mj-lt"/>
              <a:buAutoNum type="arabicPeriod"/>
            </a:pPr>
            <a:r>
              <a:rPr lang="fr-FR" sz="900" b="1" dirty="0">
                <a:solidFill>
                  <a:srgbClr val="000000">
                    <a:lumMod val="65000"/>
                    <a:lumOff val="35000"/>
                  </a:srgbClr>
                </a:solidFill>
                <a:latin typeface="+mj-lt"/>
              </a:rPr>
              <a:t>Restituer le séminaire</a:t>
            </a:r>
            <a:endParaRPr lang="fr-FR" sz="900" dirty="0">
              <a:solidFill>
                <a:srgbClr val="000000">
                  <a:lumMod val="65000"/>
                  <a:lumOff val="35000"/>
                </a:srgbClr>
              </a:solidFill>
              <a:latin typeface="+mj-lt"/>
            </a:endParaRPr>
          </a:p>
          <a:p>
            <a:pPr marL="228600" lvl="1" indent="-228600">
              <a:spcBef>
                <a:spcPts val="0"/>
              </a:spcBef>
              <a:buClr>
                <a:srgbClr val="44388A"/>
              </a:buClr>
              <a:buFont typeface="+mj-lt"/>
              <a:buAutoNum type="arabicPeriod"/>
            </a:pPr>
            <a:endParaRPr lang="fr-FR" sz="900" b="1" dirty="0">
              <a:solidFill>
                <a:srgbClr val="000000">
                  <a:lumMod val="65000"/>
                  <a:lumOff val="35000"/>
                </a:srgbClr>
              </a:solidFill>
              <a:latin typeface="+mj-lt"/>
            </a:endParaRPr>
          </a:p>
        </p:txBody>
      </p:sp>
      <p:grpSp>
        <p:nvGrpSpPr>
          <p:cNvPr id="24" name="Groupe 23">
            <a:extLst>
              <a:ext uri="{FF2B5EF4-FFF2-40B4-BE49-F238E27FC236}">
                <a16:creationId xmlns:a16="http://schemas.microsoft.com/office/drawing/2014/main" id="{F05C06BB-2A26-D171-BD17-82DAF856C8A2}"/>
              </a:ext>
            </a:extLst>
          </p:cNvPr>
          <p:cNvGrpSpPr/>
          <p:nvPr/>
        </p:nvGrpSpPr>
        <p:grpSpPr>
          <a:xfrm>
            <a:off x="5321595" y="4849582"/>
            <a:ext cx="3095999" cy="215819"/>
            <a:chOff x="4100965" y="6162771"/>
            <a:chExt cx="1377283" cy="215819"/>
          </a:xfrm>
        </p:grpSpPr>
        <p:cxnSp>
          <p:nvCxnSpPr>
            <p:cNvPr id="25" name="Straight Connector 145">
              <a:extLst>
                <a:ext uri="{FF2B5EF4-FFF2-40B4-BE49-F238E27FC236}">
                  <a16:creationId xmlns:a16="http://schemas.microsoft.com/office/drawing/2014/main" id="{7327A99B-CAF2-F363-7C63-074332EFBD25}"/>
                </a:ext>
              </a:extLst>
            </p:cNvPr>
            <p:cNvCxnSpPr>
              <a:cxnSpLocks/>
            </p:cNvCxnSpPr>
            <p:nvPr/>
          </p:nvCxnSpPr>
          <p:spPr>
            <a:xfrm>
              <a:off x="4100965" y="6270679"/>
              <a:ext cx="1377283" cy="2"/>
            </a:xfrm>
            <a:prstGeom prst="line">
              <a:avLst/>
            </a:prstGeom>
            <a:noFill/>
            <a:ln w="12700" cap="flat" cmpd="sng" algn="ctr">
              <a:solidFill>
                <a:srgbClr val="44388A"/>
              </a:solidFill>
              <a:prstDash val="solid"/>
              <a:headEnd type="triangle" w="med" len="med"/>
              <a:tailEnd type="triangle" w="med" len="med"/>
            </a:ln>
            <a:effectLst/>
          </p:spPr>
        </p:cxnSp>
        <p:sp>
          <p:nvSpPr>
            <p:cNvPr id="26" name="TextBox 146">
              <a:extLst>
                <a:ext uri="{FF2B5EF4-FFF2-40B4-BE49-F238E27FC236}">
                  <a16:creationId xmlns:a16="http://schemas.microsoft.com/office/drawing/2014/main" id="{5FEBA5F4-FFEB-91F3-5206-A9993747131F}"/>
                </a:ext>
              </a:extLst>
            </p:cNvPr>
            <p:cNvSpPr txBox="1"/>
            <p:nvPr/>
          </p:nvSpPr>
          <p:spPr>
            <a:xfrm>
              <a:off x="4539539" y="6162771"/>
              <a:ext cx="500134" cy="215819"/>
            </a:xfrm>
            <a:prstGeom prst="rect">
              <a:avLst/>
            </a:prstGeom>
            <a:solidFill>
              <a:schemeClr val="bg1"/>
            </a:solidFill>
            <a:ln w="3175">
              <a:solidFill>
                <a:srgbClr val="44388A"/>
              </a:solidFill>
            </a:ln>
          </p:spPr>
          <p:txBody>
            <a:bodyPr wrap="square" lIns="36000" tIns="36000" rIns="36000" bIns="36000" rtlCol="0" anchor="ctr" anchorCtr="0">
              <a:spAutoFit/>
            </a:bodyPr>
            <a:lstStyle/>
            <a:p>
              <a:pPr marL="0" marR="0" lvl="0" indent="0" algn="ctr" defTabSz="914400" eaLnBrk="1" fontAlgn="base" latinLnBrk="0" hangingPunct="1">
                <a:lnSpc>
                  <a:spcPct val="93000"/>
                </a:lnSpc>
                <a:spcBef>
                  <a:spcPts val="0"/>
                </a:spcBef>
                <a:spcAft>
                  <a:spcPct val="0"/>
                </a:spcAft>
                <a:buClrTx/>
                <a:buSzTx/>
                <a:buFontTx/>
                <a:buNone/>
                <a:tabLst/>
                <a:defRPr/>
              </a:pPr>
              <a:r>
                <a:rPr kumimoji="0" lang="fr-FR" sz="1000" b="1" i="0" u="none" strike="noStrike" kern="0" cap="none" spc="0" normalizeH="0" baseline="0" noProof="0" dirty="0">
                  <a:ln>
                    <a:noFill/>
                  </a:ln>
                  <a:solidFill>
                    <a:srgbClr val="44388A"/>
                  </a:solidFill>
                  <a:effectLst/>
                  <a:uLnTx/>
                  <a:uFillTx/>
                  <a:latin typeface="+mj-lt"/>
                </a:rPr>
                <a:t>1 mois</a:t>
              </a:r>
            </a:p>
          </p:txBody>
        </p:sp>
      </p:grpSp>
      <p:grpSp>
        <p:nvGrpSpPr>
          <p:cNvPr id="27" name="Groupe 26">
            <a:extLst>
              <a:ext uri="{FF2B5EF4-FFF2-40B4-BE49-F238E27FC236}">
                <a16:creationId xmlns:a16="http://schemas.microsoft.com/office/drawing/2014/main" id="{87EDEB31-28FF-E6ED-9A47-6DAD93B5CD60}"/>
              </a:ext>
            </a:extLst>
          </p:cNvPr>
          <p:cNvGrpSpPr/>
          <p:nvPr/>
        </p:nvGrpSpPr>
        <p:grpSpPr>
          <a:xfrm>
            <a:off x="8600056" y="4849582"/>
            <a:ext cx="3095999" cy="215819"/>
            <a:chOff x="4100965" y="6162771"/>
            <a:chExt cx="1377283" cy="215819"/>
          </a:xfrm>
        </p:grpSpPr>
        <p:cxnSp>
          <p:nvCxnSpPr>
            <p:cNvPr id="28" name="Straight Connector 145">
              <a:extLst>
                <a:ext uri="{FF2B5EF4-FFF2-40B4-BE49-F238E27FC236}">
                  <a16:creationId xmlns:a16="http://schemas.microsoft.com/office/drawing/2014/main" id="{CBCA510D-354C-C2FA-2D3F-261F0367C1B5}"/>
                </a:ext>
              </a:extLst>
            </p:cNvPr>
            <p:cNvCxnSpPr>
              <a:cxnSpLocks/>
            </p:cNvCxnSpPr>
            <p:nvPr/>
          </p:nvCxnSpPr>
          <p:spPr>
            <a:xfrm>
              <a:off x="4100965" y="6270679"/>
              <a:ext cx="1377283" cy="2"/>
            </a:xfrm>
            <a:prstGeom prst="line">
              <a:avLst/>
            </a:prstGeom>
            <a:noFill/>
            <a:ln w="12700" cap="flat" cmpd="sng" algn="ctr">
              <a:solidFill>
                <a:srgbClr val="44388A"/>
              </a:solidFill>
              <a:prstDash val="solid"/>
              <a:headEnd type="triangle" w="med" len="med"/>
              <a:tailEnd type="triangle" w="med" len="med"/>
            </a:ln>
            <a:effectLst/>
          </p:spPr>
        </p:cxnSp>
        <p:sp>
          <p:nvSpPr>
            <p:cNvPr id="29" name="TextBox 146">
              <a:extLst>
                <a:ext uri="{FF2B5EF4-FFF2-40B4-BE49-F238E27FC236}">
                  <a16:creationId xmlns:a16="http://schemas.microsoft.com/office/drawing/2014/main" id="{2582ABC1-C855-52CF-4002-B593696F1CEB}"/>
                </a:ext>
              </a:extLst>
            </p:cNvPr>
            <p:cNvSpPr txBox="1"/>
            <p:nvPr/>
          </p:nvSpPr>
          <p:spPr>
            <a:xfrm>
              <a:off x="4539539" y="6162771"/>
              <a:ext cx="500134" cy="215819"/>
            </a:xfrm>
            <a:prstGeom prst="rect">
              <a:avLst/>
            </a:prstGeom>
            <a:solidFill>
              <a:schemeClr val="bg1"/>
            </a:solidFill>
            <a:ln w="3175">
              <a:solidFill>
                <a:srgbClr val="44388A"/>
              </a:solidFill>
            </a:ln>
          </p:spPr>
          <p:txBody>
            <a:bodyPr wrap="square" lIns="36000" tIns="36000" rIns="36000" bIns="36000" rtlCol="0" anchor="ctr" anchorCtr="0">
              <a:spAutoFit/>
            </a:bodyPr>
            <a:lstStyle/>
            <a:p>
              <a:pPr marL="0" marR="0" lvl="0" indent="0" algn="ctr" defTabSz="914400" eaLnBrk="1" fontAlgn="base" latinLnBrk="0" hangingPunct="1">
                <a:lnSpc>
                  <a:spcPct val="93000"/>
                </a:lnSpc>
                <a:spcBef>
                  <a:spcPts val="0"/>
                </a:spcBef>
                <a:spcAft>
                  <a:spcPct val="0"/>
                </a:spcAft>
                <a:buClrTx/>
                <a:buSzTx/>
                <a:buFontTx/>
                <a:buNone/>
                <a:tabLst/>
                <a:defRPr/>
              </a:pPr>
              <a:r>
                <a:rPr kumimoji="0" lang="fr-FR" sz="1000" b="1" i="0" u="none" strike="noStrike" kern="0" cap="none" spc="0" normalizeH="0" baseline="0" noProof="0" dirty="0">
                  <a:ln>
                    <a:noFill/>
                  </a:ln>
                  <a:solidFill>
                    <a:srgbClr val="44388A"/>
                  </a:solidFill>
                  <a:effectLst/>
                  <a:uLnTx/>
                  <a:uFillTx/>
                  <a:latin typeface="+mj-lt"/>
                </a:rPr>
                <a:t>2 semaines</a:t>
              </a:r>
            </a:p>
          </p:txBody>
        </p:sp>
      </p:grpSp>
      <p:sp>
        <p:nvSpPr>
          <p:cNvPr id="30" name="Espace réservé du contenu 3">
            <a:extLst>
              <a:ext uri="{FF2B5EF4-FFF2-40B4-BE49-F238E27FC236}">
                <a16:creationId xmlns:a16="http://schemas.microsoft.com/office/drawing/2014/main" id="{962A9C03-8CB1-7885-F8C2-15599697F1BF}"/>
              </a:ext>
            </a:extLst>
          </p:cNvPr>
          <p:cNvSpPr txBox="1">
            <a:spLocks/>
          </p:cNvSpPr>
          <p:nvPr/>
        </p:nvSpPr>
        <p:spPr>
          <a:xfrm>
            <a:off x="8528315" y="3754347"/>
            <a:ext cx="3139405" cy="1224000"/>
          </a:xfrm>
          <a:prstGeom prst="rect">
            <a:avLst/>
          </a:prstGeom>
        </p:spPr>
        <p:txBody>
          <a:bodyPr vert="horz" lIns="36000" tIns="36000" rIns="36000" bIns="36000" rtlCol="0">
            <a:noAutofit/>
          </a:bodyPr>
          <a:lstStyle>
            <a:lvl1pPr marL="0" indent="0" algn="l" defTabSz="514321" rtl="0" eaLnBrk="1" latinLnBrk="0" hangingPunct="1">
              <a:lnSpc>
                <a:spcPct val="100000"/>
              </a:lnSpc>
              <a:spcBef>
                <a:spcPts val="600"/>
              </a:spcBef>
              <a:buClr>
                <a:schemeClr val="accent2"/>
              </a:buClr>
              <a:buFont typeface="Wingdings" panose="05000000000000000000" pitchFamily="2" charset="2"/>
              <a:buNone/>
              <a:defRPr sz="1600" kern="1200">
                <a:solidFill>
                  <a:schemeClr val="tx1">
                    <a:lumMod val="75000"/>
                    <a:lumOff val="25000"/>
                  </a:schemeClr>
                </a:solidFill>
                <a:latin typeface="+mj-lt"/>
                <a:ea typeface="+mn-ea"/>
                <a:cs typeface="+mn-cs"/>
              </a:defRPr>
            </a:lvl1pPr>
            <a:lvl2pPr marL="360000" indent="-359998" algn="l" defTabSz="514321" rtl="0" eaLnBrk="1" latinLnBrk="0" hangingPunct="1">
              <a:lnSpc>
                <a:spcPct val="100000"/>
              </a:lnSpc>
              <a:spcBef>
                <a:spcPts val="600"/>
              </a:spcBef>
              <a:buClr>
                <a:schemeClr val="accent2"/>
              </a:buClr>
              <a:buFont typeface="Wingdings" panose="05000000000000000000" pitchFamily="2" charset="2"/>
              <a:buChar char="§"/>
              <a:defRPr sz="1600" kern="1200">
                <a:solidFill>
                  <a:schemeClr val="tx1">
                    <a:lumMod val="75000"/>
                    <a:lumOff val="25000"/>
                  </a:schemeClr>
                </a:solidFill>
                <a:latin typeface="+mn-lt"/>
                <a:ea typeface="+mn-ea"/>
                <a:cs typeface="+mn-cs"/>
              </a:defRPr>
            </a:lvl2pPr>
            <a:lvl3pPr marL="720000" indent="-359998" algn="l" defTabSz="514321" rtl="0" eaLnBrk="1" latinLnBrk="0" hangingPunct="1">
              <a:lnSpc>
                <a:spcPct val="100000"/>
              </a:lnSpc>
              <a:spcBef>
                <a:spcPts val="400"/>
              </a:spcBef>
              <a:buClr>
                <a:schemeClr val="accent2"/>
              </a:buClr>
              <a:buFont typeface="Open Sans Light" panose="020B0306030504020204" pitchFamily="34" charset="0"/>
              <a:buChar char="–"/>
              <a:defRPr sz="1400" kern="1200">
                <a:solidFill>
                  <a:schemeClr val="tx1">
                    <a:lumMod val="75000"/>
                    <a:lumOff val="25000"/>
                  </a:schemeClr>
                </a:solidFill>
                <a:latin typeface="+mn-lt"/>
                <a:ea typeface="+mn-ea"/>
                <a:cs typeface="+mn-cs"/>
              </a:defRPr>
            </a:lvl3pPr>
            <a:lvl4pPr marL="1008000" indent="-288000" algn="l" defTabSz="514321" rtl="0" eaLnBrk="1" latinLnBrk="0" hangingPunct="1">
              <a:lnSpc>
                <a:spcPct val="100000"/>
              </a:lnSpc>
              <a:spcBef>
                <a:spcPts val="300"/>
              </a:spcBef>
              <a:buClr>
                <a:schemeClr val="accent2"/>
              </a:buClr>
              <a:buFont typeface="Arial" panose="020B0604020202020204" pitchFamily="34" charset="0"/>
              <a:buChar char="•"/>
              <a:defRPr sz="1200" kern="1200">
                <a:solidFill>
                  <a:schemeClr val="tx1">
                    <a:lumMod val="75000"/>
                    <a:lumOff val="25000"/>
                  </a:schemeClr>
                </a:solidFill>
                <a:latin typeface="+mn-lt"/>
                <a:ea typeface="+mn-ea"/>
                <a:cs typeface="+mn-cs"/>
              </a:defRPr>
            </a:lvl4pPr>
            <a:lvl5pPr marL="1296000" indent="-216000" algn="l" defTabSz="514321" rtl="0" eaLnBrk="1" latinLnBrk="0" hangingPunct="1">
              <a:lnSpc>
                <a:spcPct val="100000"/>
              </a:lnSpc>
              <a:spcBef>
                <a:spcPts val="300"/>
              </a:spcBef>
              <a:buClr>
                <a:schemeClr val="accent2"/>
              </a:buClr>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414384"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44"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05"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65"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144000" lvl="1" indent="-144000">
              <a:spcBef>
                <a:spcPts val="0"/>
              </a:spcBef>
              <a:buClr>
                <a:srgbClr val="44388A"/>
              </a:buClr>
              <a:defRPr/>
            </a:pPr>
            <a:r>
              <a:rPr lang="fr-FR" sz="900" b="0" dirty="0">
                <a:solidFill>
                  <a:srgbClr val="000000">
                    <a:lumMod val="65000"/>
                    <a:lumOff val="35000"/>
                  </a:srgbClr>
                </a:solidFill>
                <a:latin typeface="+mj-lt"/>
                <a:sym typeface="Montserrat"/>
              </a:rPr>
              <a:t>Tout support pour le séminaire (</a:t>
            </a:r>
            <a:r>
              <a:rPr lang="fr-FR" sz="900" b="0" dirty="0" err="1">
                <a:solidFill>
                  <a:srgbClr val="000000">
                    <a:lumMod val="65000"/>
                    <a:lumOff val="35000"/>
                  </a:srgbClr>
                </a:solidFill>
                <a:latin typeface="+mj-lt"/>
                <a:sym typeface="Montserrat"/>
              </a:rPr>
              <a:t>powerpoint</a:t>
            </a:r>
            <a:r>
              <a:rPr lang="fr-FR" sz="900" b="0" dirty="0">
                <a:solidFill>
                  <a:srgbClr val="000000">
                    <a:lumMod val="65000"/>
                    <a:lumOff val="35000"/>
                  </a:srgbClr>
                </a:solidFill>
                <a:latin typeface="+mj-lt"/>
                <a:sym typeface="Montserrat"/>
              </a:rPr>
              <a:t>, </a:t>
            </a:r>
            <a:r>
              <a:rPr lang="fr-FR" sz="900" b="0" dirty="0" err="1">
                <a:solidFill>
                  <a:srgbClr val="000000">
                    <a:lumMod val="65000"/>
                    <a:lumOff val="35000"/>
                  </a:srgbClr>
                </a:solidFill>
                <a:latin typeface="+mj-lt"/>
                <a:sym typeface="Montserrat"/>
              </a:rPr>
              <a:t>klaxoon</a:t>
            </a:r>
            <a:r>
              <a:rPr lang="fr-FR" sz="900" dirty="0">
                <a:solidFill>
                  <a:srgbClr val="000000">
                    <a:lumMod val="65000"/>
                    <a:lumOff val="35000"/>
                  </a:srgbClr>
                </a:solidFill>
                <a:latin typeface="+mj-lt"/>
                <a:sym typeface="Montserrat"/>
              </a:rPr>
              <a:t>,… format à déterminer en phase de préparation)</a:t>
            </a:r>
          </a:p>
          <a:p>
            <a:pPr marL="144000" lvl="1" indent="-144000">
              <a:spcBef>
                <a:spcPts val="0"/>
              </a:spcBef>
              <a:buClr>
                <a:srgbClr val="44388A"/>
              </a:buClr>
              <a:defRPr/>
            </a:pPr>
            <a:r>
              <a:rPr lang="fr-FR" sz="900" dirty="0">
                <a:solidFill>
                  <a:srgbClr val="000000">
                    <a:lumMod val="65000"/>
                    <a:lumOff val="35000"/>
                  </a:srgbClr>
                </a:solidFill>
                <a:latin typeface="+mj-lt"/>
                <a:sym typeface="Montserrat"/>
              </a:rPr>
              <a:t>Support de restitution</a:t>
            </a:r>
            <a:endParaRPr lang="fr-FR" sz="900" dirty="0">
              <a:solidFill>
                <a:srgbClr val="000000">
                  <a:lumMod val="65000"/>
                  <a:lumOff val="35000"/>
                </a:srgbClr>
              </a:solidFill>
              <a:latin typeface="+mj-lt"/>
              <a:sym typeface="Wingdings" panose="05000000000000000000" pitchFamily="2" charset="2"/>
            </a:endParaRPr>
          </a:p>
        </p:txBody>
      </p:sp>
    </p:spTree>
    <p:extLst>
      <p:ext uri="{BB962C8B-B14F-4D97-AF65-F5344CB8AC3E}">
        <p14:creationId xmlns:p14="http://schemas.microsoft.com/office/powerpoint/2010/main" val="451205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A757A6-6D72-4083-DE50-CD37526EB382}"/>
              </a:ext>
            </a:extLst>
          </p:cNvPr>
          <p:cNvSpPr>
            <a:spLocks noGrp="1"/>
          </p:cNvSpPr>
          <p:nvPr>
            <p:ph type="title"/>
          </p:nvPr>
        </p:nvSpPr>
        <p:spPr/>
        <p:txBody>
          <a:bodyPr/>
          <a:lstStyle/>
          <a:p>
            <a:r>
              <a:rPr lang="fr-FR" dirty="0"/>
              <a:t>3. Acteurs du séminaire</a:t>
            </a:r>
          </a:p>
        </p:txBody>
      </p:sp>
      <p:grpSp>
        <p:nvGrpSpPr>
          <p:cNvPr id="7" name="Groupe 6">
            <a:extLst>
              <a:ext uri="{FF2B5EF4-FFF2-40B4-BE49-F238E27FC236}">
                <a16:creationId xmlns:a16="http://schemas.microsoft.com/office/drawing/2014/main" id="{CB69F232-1B2B-40B3-AD31-6DC6635773E4}"/>
              </a:ext>
            </a:extLst>
          </p:cNvPr>
          <p:cNvGrpSpPr/>
          <p:nvPr/>
        </p:nvGrpSpPr>
        <p:grpSpPr>
          <a:xfrm>
            <a:off x="1557199" y="1418285"/>
            <a:ext cx="9325066" cy="791516"/>
            <a:chOff x="1557199" y="1418285"/>
            <a:chExt cx="9325066" cy="791516"/>
          </a:xfrm>
        </p:grpSpPr>
        <p:sp>
          <p:nvSpPr>
            <p:cNvPr id="32" name="Rectangle 31">
              <a:extLst>
                <a:ext uri="{FF2B5EF4-FFF2-40B4-BE49-F238E27FC236}">
                  <a16:creationId xmlns:a16="http://schemas.microsoft.com/office/drawing/2014/main" id="{64D75F6E-E063-EB35-3AE3-AA81A91D57FC}"/>
                </a:ext>
              </a:extLst>
            </p:cNvPr>
            <p:cNvSpPr/>
            <p:nvPr/>
          </p:nvSpPr>
          <p:spPr>
            <a:xfrm>
              <a:off x="1557199" y="1418285"/>
              <a:ext cx="1774478" cy="791516"/>
            </a:xfrm>
            <a:prstGeom prst="rect">
              <a:avLst/>
            </a:prstGeom>
            <a:solidFill>
              <a:srgbClr val="443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a:t>Commanditaires du séminaire</a:t>
              </a:r>
            </a:p>
          </p:txBody>
        </p:sp>
        <p:sp>
          <p:nvSpPr>
            <p:cNvPr id="35" name="Rectangle 34">
              <a:extLst>
                <a:ext uri="{FF2B5EF4-FFF2-40B4-BE49-F238E27FC236}">
                  <a16:creationId xmlns:a16="http://schemas.microsoft.com/office/drawing/2014/main" id="{B13B5333-139F-66A0-885D-72EF0F65724B}"/>
                </a:ext>
              </a:extLst>
            </p:cNvPr>
            <p:cNvSpPr/>
            <p:nvPr/>
          </p:nvSpPr>
          <p:spPr>
            <a:xfrm>
              <a:off x="3548958" y="1418285"/>
              <a:ext cx="7333307" cy="791516"/>
            </a:xfrm>
            <a:prstGeom prst="rect">
              <a:avLst/>
            </a:prstGeom>
            <a:noFill/>
            <a:ln w="9525">
              <a:solidFill>
                <a:srgbClr val="4438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rgbClr val="44388A"/>
                  </a:solidFill>
                </a:rPr>
                <a:t>Alain KRAKOVITCH et Jean-Stéphane MONNET</a:t>
              </a:r>
            </a:p>
          </p:txBody>
        </p:sp>
      </p:grpSp>
      <p:grpSp>
        <p:nvGrpSpPr>
          <p:cNvPr id="8" name="Groupe 7">
            <a:extLst>
              <a:ext uri="{FF2B5EF4-FFF2-40B4-BE49-F238E27FC236}">
                <a16:creationId xmlns:a16="http://schemas.microsoft.com/office/drawing/2014/main" id="{DD5A4F16-423D-4C2F-9A33-317C89D7C2A3}"/>
              </a:ext>
            </a:extLst>
          </p:cNvPr>
          <p:cNvGrpSpPr/>
          <p:nvPr/>
        </p:nvGrpSpPr>
        <p:grpSpPr>
          <a:xfrm>
            <a:off x="1557199" y="2341376"/>
            <a:ext cx="9325066" cy="1656000"/>
            <a:chOff x="1557199" y="2329822"/>
            <a:chExt cx="9325066" cy="1656000"/>
          </a:xfrm>
        </p:grpSpPr>
        <p:sp>
          <p:nvSpPr>
            <p:cNvPr id="33" name="Rectangle 32">
              <a:extLst>
                <a:ext uri="{FF2B5EF4-FFF2-40B4-BE49-F238E27FC236}">
                  <a16:creationId xmlns:a16="http://schemas.microsoft.com/office/drawing/2014/main" id="{4EC81A49-FAE5-C3EB-3B4A-34D801D56B56}"/>
                </a:ext>
              </a:extLst>
            </p:cNvPr>
            <p:cNvSpPr/>
            <p:nvPr/>
          </p:nvSpPr>
          <p:spPr>
            <a:xfrm>
              <a:off x="1557199" y="2329822"/>
              <a:ext cx="1774478" cy="1656000"/>
            </a:xfrm>
            <a:prstGeom prst="rect">
              <a:avLst/>
            </a:prstGeom>
            <a:solidFill>
              <a:srgbClr val="443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a:t>Membres du CODIR (</a:t>
              </a:r>
              <a:r>
                <a:rPr lang="fr-FR" sz="1100" i="1" dirty="0"/>
                <a:t>participants au séminaire et à rencontrer en phase d’embarquement</a:t>
              </a:r>
              <a:r>
                <a:rPr lang="fr-FR" sz="1100" dirty="0"/>
                <a:t>)</a:t>
              </a:r>
            </a:p>
          </p:txBody>
        </p:sp>
        <p:sp>
          <p:nvSpPr>
            <p:cNvPr id="38" name="Rectangle 37">
              <a:extLst>
                <a:ext uri="{FF2B5EF4-FFF2-40B4-BE49-F238E27FC236}">
                  <a16:creationId xmlns:a16="http://schemas.microsoft.com/office/drawing/2014/main" id="{CD34E006-6B29-9304-0AA1-EF9C5387D853}"/>
                </a:ext>
              </a:extLst>
            </p:cNvPr>
            <p:cNvSpPr/>
            <p:nvPr/>
          </p:nvSpPr>
          <p:spPr>
            <a:xfrm>
              <a:off x="3548958" y="2329822"/>
              <a:ext cx="7333307" cy="1656000"/>
            </a:xfrm>
            <a:prstGeom prst="rect">
              <a:avLst/>
            </a:prstGeom>
            <a:noFill/>
            <a:ln w="9525">
              <a:solidFill>
                <a:srgbClr val="44388A"/>
              </a:solidFill>
            </a:ln>
          </p:spPr>
          <p:style>
            <a:lnRef idx="2">
              <a:schemeClr val="accent1">
                <a:shade val="50000"/>
              </a:schemeClr>
            </a:lnRef>
            <a:fillRef idx="1">
              <a:schemeClr val="accent1"/>
            </a:fillRef>
            <a:effectRef idx="0">
              <a:schemeClr val="accent1"/>
            </a:effectRef>
            <a:fontRef idx="minor">
              <a:schemeClr val="lt1"/>
            </a:fontRef>
          </p:style>
          <p:txBody>
            <a:bodyPr numCol="3" rtlCol="0" anchor="ctr"/>
            <a:lstStyle/>
            <a:p>
              <a:pPr marL="285750" indent="-285750" algn="just">
                <a:buFont typeface="Arial" panose="020B0604020202020204" pitchFamily="34" charset="0"/>
                <a:buChar char="•"/>
              </a:pPr>
              <a:endParaRPr lang="fr-FR" sz="1100" dirty="0">
                <a:solidFill>
                  <a:srgbClr val="44388A"/>
                </a:solidFill>
              </a:endParaRPr>
            </a:p>
          </p:txBody>
        </p:sp>
        <p:sp>
          <p:nvSpPr>
            <p:cNvPr id="12" name="Espace réservé du contenu 3">
              <a:extLst>
                <a:ext uri="{FF2B5EF4-FFF2-40B4-BE49-F238E27FC236}">
                  <a16:creationId xmlns:a16="http://schemas.microsoft.com/office/drawing/2014/main" id="{BEB066FE-40D3-485D-BD4F-0C9F6F1028AC}"/>
                </a:ext>
              </a:extLst>
            </p:cNvPr>
            <p:cNvSpPr txBox="1">
              <a:spLocks/>
            </p:cNvSpPr>
            <p:nvPr/>
          </p:nvSpPr>
          <p:spPr>
            <a:xfrm>
              <a:off x="3548959" y="2334348"/>
              <a:ext cx="2412000" cy="959667"/>
            </a:xfrm>
            <a:prstGeom prst="rect">
              <a:avLst/>
            </a:prstGeom>
          </p:spPr>
          <p:txBody>
            <a:bodyPr vert="horz" lIns="36000" tIns="36000" rIns="36000" bIns="36000" rtlCol="0">
              <a:noAutofit/>
            </a:bodyPr>
            <a:lstStyle>
              <a:lvl1pPr marL="0" indent="0" algn="l" defTabSz="514321" rtl="0" eaLnBrk="1" latinLnBrk="0" hangingPunct="1">
                <a:lnSpc>
                  <a:spcPct val="100000"/>
                </a:lnSpc>
                <a:spcBef>
                  <a:spcPts val="600"/>
                </a:spcBef>
                <a:buClr>
                  <a:schemeClr val="accent2"/>
                </a:buClr>
                <a:buFont typeface="Wingdings" panose="05000000000000000000" pitchFamily="2" charset="2"/>
                <a:buNone/>
                <a:defRPr sz="1600" kern="1200">
                  <a:solidFill>
                    <a:schemeClr val="tx1">
                      <a:lumMod val="75000"/>
                      <a:lumOff val="25000"/>
                    </a:schemeClr>
                  </a:solidFill>
                  <a:latin typeface="+mj-lt"/>
                  <a:ea typeface="+mn-ea"/>
                  <a:cs typeface="+mn-cs"/>
                </a:defRPr>
              </a:lvl1pPr>
              <a:lvl2pPr marL="360000" indent="-359998" algn="l" defTabSz="514321" rtl="0" eaLnBrk="1" latinLnBrk="0" hangingPunct="1">
                <a:lnSpc>
                  <a:spcPct val="100000"/>
                </a:lnSpc>
                <a:spcBef>
                  <a:spcPts val="600"/>
                </a:spcBef>
                <a:buClr>
                  <a:schemeClr val="accent2"/>
                </a:buClr>
                <a:buFont typeface="Wingdings" panose="05000000000000000000" pitchFamily="2" charset="2"/>
                <a:buChar char="§"/>
                <a:defRPr sz="1600" kern="1200">
                  <a:solidFill>
                    <a:schemeClr val="tx1">
                      <a:lumMod val="75000"/>
                      <a:lumOff val="25000"/>
                    </a:schemeClr>
                  </a:solidFill>
                  <a:latin typeface="+mn-lt"/>
                  <a:ea typeface="+mn-ea"/>
                  <a:cs typeface="+mn-cs"/>
                </a:defRPr>
              </a:lvl2pPr>
              <a:lvl3pPr marL="720000" indent="-359998" algn="l" defTabSz="514321" rtl="0" eaLnBrk="1" latinLnBrk="0" hangingPunct="1">
                <a:lnSpc>
                  <a:spcPct val="100000"/>
                </a:lnSpc>
                <a:spcBef>
                  <a:spcPts val="400"/>
                </a:spcBef>
                <a:buClr>
                  <a:schemeClr val="accent2"/>
                </a:buClr>
                <a:buFont typeface="Open Sans Light" panose="020B0306030504020204" pitchFamily="34" charset="0"/>
                <a:buChar char="–"/>
                <a:defRPr sz="1400" kern="1200">
                  <a:solidFill>
                    <a:schemeClr val="tx1">
                      <a:lumMod val="75000"/>
                      <a:lumOff val="25000"/>
                    </a:schemeClr>
                  </a:solidFill>
                  <a:latin typeface="+mn-lt"/>
                  <a:ea typeface="+mn-ea"/>
                  <a:cs typeface="+mn-cs"/>
                </a:defRPr>
              </a:lvl3pPr>
              <a:lvl4pPr marL="1008000" indent="-288000" algn="l" defTabSz="514321" rtl="0" eaLnBrk="1" latinLnBrk="0" hangingPunct="1">
                <a:lnSpc>
                  <a:spcPct val="100000"/>
                </a:lnSpc>
                <a:spcBef>
                  <a:spcPts val="300"/>
                </a:spcBef>
                <a:buClr>
                  <a:schemeClr val="accent2"/>
                </a:buClr>
                <a:buFont typeface="Arial" panose="020B0604020202020204" pitchFamily="34" charset="0"/>
                <a:buChar char="•"/>
                <a:defRPr sz="1200" kern="1200">
                  <a:solidFill>
                    <a:schemeClr val="tx1">
                      <a:lumMod val="75000"/>
                      <a:lumOff val="25000"/>
                    </a:schemeClr>
                  </a:solidFill>
                  <a:latin typeface="+mn-lt"/>
                  <a:ea typeface="+mn-ea"/>
                  <a:cs typeface="+mn-cs"/>
                </a:defRPr>
              </a:lvl4pPr>
              <a:lvl5pPr marL="1296000" indent="-216000" algn="l" defTabSz="514321" rtl="0" eaLnBrk="1" latinLnBrk="0" hangingPunct="1">
                <a:lnSpc>
                  <a:spcPct val="100000"/>
                </a:lnSpc>
                <a:spcBef>
                  <a:spcPts val="300"/>
                </a:spcBef>
                <a:buClr>
                  <a:schemeClr val="accent2"/>
                </a:buClr>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414384"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44"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05"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65"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lvl="1" indent="0" algn="ctr">
                <a:spcBef>
                  <a:spcPts val="0"/>
                </a:spcBef>
                <a:spcAft>
                  <a:spcPts val="600"/>
                </a:spcAft>
                <a:buClr>
                  <a:srgbClr val="44388A"/>
                </a:buClr>
                <a:buNone/>
                <a:defRPr/>
              </a:pPr>
              <a:r>
                <a:rPr lang="fr-FR" sz="1100" b="1" u="sng" dirty="0">
                  <a:solidFill>
                    <a:srgbClr val="44388A"/>
                  </a:solidFill>
                  <a:latin typeface="+mj-lt"/>
                  <a:sym typeface="Wingdings" panose="05000000000000000000" pitchFamily="2" charset="2"/>
                </a:rPr>
                <a:t>Directeurs d’axe</a:t>
              </a:r>
            </a:p>
            <a:p>
              <a:pPr marL="171450" lvl="1" indent="-171450">
                <a:spcBef>
                  <a:spcPts val="0"/>
                </a:spcBef>
                <a:buClr>
                  <a:srgbClr val="44388A"/>
                </a:buClr>
                <a:defRPr/>
              </a:pPr>
              <a:r>
                <a:rPr lang="fr-FR" sz="1100" dirty="0">
                  <a:solidFill>
                    <a:srgbClr val="44388A"/>
                  </a:solidFill>
                  <a:latin typeface="+mj-lt"/>
                  <a:sym typeface="Wingdings" panose="05000000000000000000" pitchFamily="2" charset="2"/>
                </a:rPr>
                <a:t>Jean Rouche (Sur Est)</a:t>
              </a:r>
            </a:p>
            <a:p>
              <a:pPr marL="171450" lvl="1" indent="-171450">
                <a:spcBef>
                  <a:spcPts val="0"/>
                </a:spcBef>
                <a:buClr>
                  <a:srgbClr val="44388A"/>
                </a:buClr>
                <a:defRPr/>
              </a:pPr>
              <a:r>
                <a:rPr lang="fr-FR" sz="1100" dirty="0">
                  <a:solidFill>
                    <a:srgbClr val="44388A"/>
                  </a:solidFill>
                  <a:latin typeface="+mj-lt"/>
                  <a:sym typeface="Wingdings" panose="05000000000000000000" pitchFamily="2" charset="2"/>
                </a:rPr>
                <a:t>Benjamin </a:t>
              </a:r>
              <a:r>
                <a:rPr lang="fr-FR" sz="1100" dirty="0" err="1">
                  <a:solidFill>
                    <a:srgbClr val="44388A"/>
                  </a:solidFill>
                  <a:latin typeface="+mj-lt"/>
                  <a:sym typeface="Wingdings" panose="05000000000000000000" pitchFamily="2" charset="2"/>
                </a:rPr>
                <a:t>Hutot</a:t>
              </a:r>
              <a:r>
                <a:rPr lang="fr-FR" sz="1100" dirty="0">
                  <a:solidFill>
                    <a:srgbClr val="44388A"/>
                  </a:solidFill>
                  <a:latin typeface="+mj-lt"/>
                  <a:sym typeface="Wingdings" panose="05000000000000000000" pitchFamily="2" charset="2"/>
                </a:rPr>
                <a:t> (Sud Est)</a:t>
              </a:r>
            </a:p>
            <a:p>
              <a:pPr marL="171450" lvl="1" indent="-171450">
                <a:spcBef>
                  <a:spcPts val="0"/>
                </a:spcBef>
                <a:buClr>
                  <a:srgbClr val="44388A"/>
                </a:buClr>
                <a:defRPr/>
              </a:pPr>
              <a:r>
                <a:rPr lang="fr-FR" sz="1100" dirty="0">
                  <a:solidFill>
                    <a:srgbClr val="44388A"/>
                  </a:solidFill>
                  <a:latin typeface="+mj-lt"/>
                  <a:sym typeface="Wingdings" panose="05000000000000000000" pitchFamily="2" charset="2"/>
                </a:rPr>
                <a:t>Franck Dubourdieu (Atlantique)</a:t>
              </a:r>
            </a:p>
            <a:p>
              <a:pPr marL="171450" lvl="1" indent="-171450">
                <a:spcBef>
                  <a:spcPts val="0"/>
                </a:spcBef>
                <a:buClr>
                  <a:srgbClr val="44388A"/>
                </a:buClr>
                <a:defRPr/>
              </a:pPr>
              <a:r>
                <a:rPr lang="fr-FR" sz="1100" dirty="0">
                  <a:solidFill>
                    <a:srgbClr val="44388A"/>
                  </a:solidFill>
                  <a:latin typeface="+mj-lt"/>
                  <a:sym typeface="Wingdings" panose="05000000000000000000" pitchFamily="2" charset="2"/>
                </a:rPr>
                <a:t>Isabelle </a:t>
              </a:r>
              <a:r>
                <a:rPr lang="fr-FR" sz="1100" dirty="0" err="1">
                  <a:solidFill>
                    <a:srgbClr val="44388A"/>
                  </a:solidFill>
                  <a:latin typeface="+mj-lt"/>
                  <a:sym typeface="Wingdings" panose="05000000000000000000" pitchFamily="2" charset="2"/>
                </a:rPr>
                <a:t>Bascou</a:t>
              </a:r>
              <a:r>
                <a:rPr lang="fr-FR" sz="1100" dirty="0">
                  <a:solidFill>
                    <a:srgbClr val="44388A"/>
                  </a:solidFill>
                  <a:latin typeface="+mj-lt"/>
                  <a:sym typeface="Wingdings" panose="05000000000000000000" pitchFamily="2" charset="2"/>
                </a:rPr>
                <a:t> ( Nord)</a:t>
              </a:r>
            </a:p>
            <a:p>
              <a:pPr marL="171450" lvl="1" indent="-171450">
                <a:spcBef>
                  <a:spcPts val="0"/>
                </a:spcBef>
                <a:buClr>
                  <a:srgbClr val="44388A"/>
                </a:buClr>
                <a:defRPr/>
              </a:pPr>
              <a:r>
                <a:rPr lang="fr-FR" sz="1100" dirty="0" err="1">
                  <a:solidFill>
                    <a:srgbClr val="44388A"/>
                  </a:solidFill>
                  <a:latin typeface="+mj-lt"/>
                  <a:sym typeface="Wingdings" panose="05000000000000000000" pitchFamily="2" charset="2"/>
                </a:rPr>
                <a:t>Cecile</a:t>
              </a:r>
              <a:r>
                <a:rPr lang="fr-FR" sz="1100" dirty="0">
                  <a:solidFill>
                    <a:srgbClr val="44388A"/>
                  </a:solidFill>
                  <a:latin typeface="+mj-lt"/>
                  <a:sym typeface="Wingdings" panose="05000000000000000000" pitchFamily="2" charset="2"/>
                </a:rPr>
                <a:t> Derville (Est)</a:t>
              </a:r>
            </a:p>
            <a:p>
              <a:pPr marL="171450" lvl="1" indent="-171450">
                <a:spcBef>
                  <a:spcPts val="0"/>
                </a:spcBef>
                <a:buClr>
                  <a:srgbClr val="44388A"/>
                </a:buClr>
                <a:defRPr/>
              </a:pPr>
              <a:r>
                <a:rPr lang="fr-FR" sz="1100" dirty="0">
                  <a:solidFill>
                    <a:srgbClr val="44388A"/>
                  </a:solidFill>
                  <a:latin typeface="+mj-lt"/>
                  <a:sym typeface="Wingdings" panose="05000000000000000000" pitchFamily="2" charset="2"/>
                </a:rPr>
                <a:t>Stephane </a:t>
              </a:r>
              <a:r>
                <a:rPr lang="fr-FR" sz="1100" dirty="0" err="1">
                  <a:solidFill>
                    <a:srgbClr val="44388A"/>
                  </a:solidFill>
                  <a:latin typeface="+mj-lt"/>
                  <a:sym typeface="Wingdings" panose="05000000000000000000" pitchFamily="2" charset="2"/>
                </a:rPr>
                <a:t>Rapebach</a:t>
              </a:r>
              <a:r>
                <a:rPr lang="fr-FR" sz="1100" dirty="0">
                  <a:solidFill>
                    <a:srgbClr val="44388A"/>
                  </a:solidFill>
                  <a:latin typeface="+mj-lt"/>
                  <a:sym typeface="Wingdings" panose="05000000000000000000" pitchFamily="2" charset="2"/>
                </a:rPr>
                <a:t> (</a:t>
              </a:r>
              <a:r>
                <a:rPr lang="fr-FR" sz="1100" dirty="0" err="1">
                  <a:solidFill>
                    <a:srgbClr val="44388A"/>
                  </a:solidFill>
                  <a:latin typeface="+mj-lt"/>
                  <a:sym typeface="Wingdings" panose="05000000000000000000" pitchFamily="2" charset="2"/>
                </a:rPr>
                <a:t>Ouigo</a:t>
              </a:r>
              <a:r>
                <a:rPr lang="fr-FR" sz="1100" dirty="0">
                  <a:solidFill>
                    <a:srgbClr val="44388A"/>
                  </a:solidFill>
                  <a:latin typeface="+mj-lt"/>
                  <a:sym typeface="Wingdings" panose="05000000000000000000" pitchFamily="2" charset="2"/>
                </a:rPr>
                <a:t>)</a:t>
              </a:r>
            </a:p>
            <a:p>
              <a:pPr marL="171450" lvl="1" indent="-171450">
                <a:spcBef>
                  <a:spcPts val="0"/>
                </a:spcBef>
                <a:buClr>
                  <a:srgbClr val="44388A"/>
                </a:buClr>
                <a:defRPr/>
              </a:pPr>
              <a:endParaRPr lang="fr-FR" sz="1100" dirty="0">
                <a:solidFill>
                  <a:srgbClr val="44388A"/>
                </a:solidFill>
                <a:latin typeface="+mj-lt"/>
                <a:sym typeface="Wingdings" panose="05000000000000000000" pitchFamily="2" charset="2"/>
              </a:endParaRPr>
            </a:p>
          </p:txBody>
        </p:sp>
        <p:sp>
          <p:nvSpPr>
            <p:cNvPr id="14" name="Espace réservé du contenu 3">
              <a:extLst>
                <a:ext uri="{FF2B5EF4-FFF2-40B4-BE49-F238E27FC236}">
                  <a16:creationId xmlns:a16="http://schemas.microsoft.com/office/drawing/2014/main" id="{C78F9A52-B036-4E75-89E4-285C406A7A8F}"/>
                </a:ext>
              </a:extLst>
            </p:cNvPr>
            <p:cNvSpPr txBox="1">
              <a:spLocks/>
            </p:cNvSpPr>
            <p:nvPr/>
          </p:nvSpPr>
          <p:spPr>
            <a:xfrm>
              <a:off x="6007796" y="2334348"/>
              <a:ext cx="2412000" cy="959667"/>
            </a:xfrm>
            <a:prstGeom prst="rect">
              <a:avLst/>
            </a:prstGeom>
          </p:spPr>
          <p:txBody>
            <a:bodyPr vert="horz" lIns="36000" tIns="36000" rIns="36000" bIns="36000" rtlCol="0">
              <a:noAutofit/>
            </a:bodyPr>
            <a:lstStyle>
              <a:lvl1pPr marL="0" indent="0" algn="l" defTabSz="514321" rtl="0" eaLnBrk="1" latinLnBrk="0" hangingPunct="1">
                <a:lnSpc>
                  <a:spcPct val="100000"/>
                </a:lnSpc>
                <a:spcBef>
                  <a:spcPts val="600"/>
                </a:spcBef>
                <a:buClr>
                  <a:schemeClr val="accent2"/>
                </a:buClr>
                <a:buFont typeface="Wingdings" panose="05000000000000000000" pitchFamily="2" charset="2"/>
                <a:buNone/>
                <a:defRPr sz="1600" kern="1200">
                  <a:solidFill>
                    <a:schemeClr val="tx1">
                      <a:lumMod val="75000"/>
                      <a:lumOff val="25000"/>
                    </a:schemeClr>
                  </a:solidFill>
                  <a:latin typeface="+mj-lt"/>
                  <a:ea typeface="+mn-ea"/>
                  <a:cs typeface="+mn-cs"/>
                </a:defRPr>
              </a:lvl1pPr>
              <a:lvl2pPr marL="360000" indent="-359998" algn="l" defTabSz="514321" rtl="0" eaLnBrk="1" latinLnBrk="0" hangingPunct="1">
                <a:lnSpc>
                  <a:spcPct val="100000"/>
                </a:lnSpc>
                <a:spcBef>
                  <a:spcPts val="600"/>
                </a:spcBef>
                <a:buClr>
                  <a:schemeClr val="accent2"/>
                </a:buClr>
                <a:buFont typeface="Wingdings" panose="05000000000000000000" pitchFamily="2" charset="2"/>
                <a:buChar char="§"/>
                <a:defRPr sz="1600" kern="1200">
                  <a:solidFill>
                    <a:schemeClr val="tx1">
                      <a:lumMod val="75000"/>
                      <a:lumOff val="25000"/>
                    </a:schemeClr>
                  </a:solidFill>
                  <a:latin typeface="+mn-lt"/>
                  <a:ea typeface="+mn-ea"/>
                  <a:cs typeface="+mn-cs"/>
                </a:defRPr>
              </a:lvl2pPr>
              <a:lvl3pPr marL="720000" indent="-359998" algn="l" defTabSz="514321" rtl="0" eaLnBrk="1" latinLnBrk="0" hangingPunct="1">
                <a:lnSpc>
                  <a:spcPct val="100000"/>
                </a:lnSpc>
                <a:spcBef>
                  <a:spcPts val="400"/>
                </a:spcBef>
                <a:buClr>
                  <a:schemeClr val="accent2"/>
                </a:buClr>
                <a:buFont typeface="Open Sans Light" panose="020B0306030504020204" pitchFamily="34" charset="0"/>
                <a:buChar char="–"/>
                <a:defRPr sz="1400" kern="1200">
                  <a:solidFill>
                    <a:schemeClr val="tx1">
                      <a:lumMod val="75000"/>
                      <a:lumOff val="25000"/>
                    </a:schemeClr>
                  </a:solidFill>
                  <a:latin typeface="+mn-lt"/>
                  <a:ea typeface="+mn-ea"/>
                  <a:cs typeface="+mn-cs"/>
                </a:defRPr>
              </a:lvl3pPr>
              <a:lvl4pPr marL="1008000" indent="-288000" algn="l" defTabSz="514321" rtl="0" eaLnBrk="1" latinLnBrk="0" hangingPunct="1">
                <a:lnSpc>
                  <a:spcPct val="100000"/>
                </a:lnSpc>
                <a:spcBef>
                  <a:spcPts val="300"/>
                </a:spcBef>
                <a:buClr>
                  <a:schemeClr val="accent2"/>
                </a:buClr>
                <a:buFont typeface="Arial" panose="020B0604020202020204" pitchFamily="34" charset="0"/>
                <a:buChar char="•"/>
                <a:defRPr sz="1200" kern="1200">
                  <a:solidFill>
                    <a:schemeClr val="tx1">
                      <a:lumMod val="75000"/>
                      <a:lumOff val="25000"/>
                    </a:schemeClr>
                  </a:solidFill>
                  <a:latin typeface="+mn-lt"/>
                  <a:ea typeface="+mn-ea"/>
                  <a:cs typeface="+mn-cs"/>
                </a:defRPr>
              </a:lvl4pPr>
              <a:lvl5pPr marL="1296000" indent="-216000" algn="l" defTabSz="514321" rtl="0" eaLnBrk="1" latinLnBrk="0" hangingPunct="1">
                <a:lnSpc>
                  <a:spcPct val="100000"/>
                </a:lnSpc>
                <a:spcBef>
                  <a:spcPts val="300"/>
                </a:spcBef>
                <a:buClr>
                  <a:schemeClr val="accent2"/>
                </a:buClr>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414384"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44"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05"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65"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lvl="1" indent="0" algn="ctr">
                <a:spcBef>
                  <a:spcPts val="0"/>
                </a:spcBef>
                <a:spcAft>
                  <a:spcPts val="600"/>
                </a:spcAft>
                <a:buClr>
                  <a:srgbClr val="44388A"/>
                </a:buClr>
                <a:buNone/>
                <a:defRPr/>
              </a:pPr>
              <a:r>
                <a:rPr lang="fr-FR" sz="1100" b="1" u="sng" dirty="0">
                  <a:solidFill>
                    <a:srgbClr val="44388A"/>
                  </a:solidFill>
                  <a:latin typeface="+mj-lt"/>
                  <a:sym typeface="Wingdings" panose="05000000000000000000" pitchFamily="2" charset="2"/>
                </a:rPr>
                <a:t>Directeurs de production</a:t>
              </a:r>
            </a:p>
            <a:p>
              <a:pPr marL="171450" lvl="1" indent="-171450">
                <a:spcBef>
                  <a:spcPts val="0"/>
                </a:spcBef>
                <a:buClr>
                  <a:srgbClr val="44388A"/>
                </a:buClr>
                <a:defRPr/>
              </a:pPr>
              <a:r>
                <a:rPr lang="fr-FR" sz="1100" dirty="0">
                  <a:solidFill>
                    <a:srgbClr val="44388A"/>
                  </a:solidFill>
                  <a:latin typeface="+mj-lt"/>
                  <a:sym typeface="Wingdings" panose="05000000000000000000" pitchFamily="2" charset="2"/>
                </a:rPr>
                <a:t>Boris </a:t>
              </a:r>
              <a:r>
                <a:rPr lang="fr-FR" sz="1100" dirty="0" err="1">
                  <a:solidFill>
                    <a:srgbClr val="44388A"/>
                  </a:solidFill>
                  <a:latin typeface="+mj-lt"/>
                  <a:sym typeface="Wingdings" panose="05000000000000000000" pitchFamily="2" charset="2"/>
                </a:rPr>
                <a:t>Evesque</a:t>
              </a:r>
              <a:r>
                <a:rPr lang="fr-FR" sz="1100" dirty="0">
                  <a:solidFill>
                    <a:srgbClr val="44388A"/>
                  </a:solidFill>
                  <a:latin typeface="+mj-lt"/>
                  <a:sym typeface="Wingdings" panose="05000000000000000000" pitchFamily="2" charset="2"/>
                </a:rPr>
                <a:t> (Sud Est)</a:t>
              </a:r>
            </a:p>
            <a:p>
              <a:pPr marL="171450" lvl="1" indent="-171450">
                <a:spcBef>
                  <a:spcPts val="0"/>
                </a:spcBef>
                <a:buClr>
                  <a:srgbClr val="44388A"/>
                </a:buClr>
                <a:defRPr/>
              </a:pPr>
              <a:r>
                <a:rPr lang="fr-FR" sz="1100" dirty="0">
                  <a:solidFill>
                    <a:srgbClr val="44388A"/>
                  </a:solidFill>
                  <a:latin typeface="+mj-lt"/>
                  <a:sym typeface="Wingdings" panose="05000000000000000000" pitchFamily="2" charset="2"/>
                </a:rPr>
                <a:t>Eric </a:t>
              </a:r>
              <a:r>
                <a:rPr lang="fr-FR" sz="1100" dirty="0" err="1">
                  <a:solidFill>
                    <a:srgbClr val="44388A"/>
                  </a:solidFill>
                  <a:latin typeface="+mj-lt"/>
                  <a:sym typeface="Wingdings" panose="05000000000000000000" pitchFamily="2" charset="2"/>
                </a:rPr>
                <a:t>Delhinger</a:t>
              </a:r>
              <a:r>
                <a:rPr lang="fr-FR" sz="1100" dirty="0">
                  <a:solidFill>
                    <a:srgbClr val="44388A"/>
                  </a:solidFill>
                  <a:latin typeface="+mj-lt"/>
                  <a:sym typeface="Wingdings" panose="05000000000000000000" pitchFamily="2" charset="2"/>
                </a:rPr>
                <a:t> (Atlantique)</a:t>
              </a:r>
            </a:p>
            <a:p>
              <a:pPr marL="171450" lvl="1" indent="-171450">
                <a:spcBef>
                  <a:spcPts val="0"/>
                </a:spcBef>
                <a:buClr>
                  <a:srgbClr val="44388A"/>
                </a:buClr>
                <a:defRPr/>
              </a:pPr>
              <a:r>
                <a:rPr lang="fr-FR" sz="1100" dirty="0">
                  <a:solidFill>
                    <a:srgbClr val="44388A"/>
                  </a:solidFill>
                  <a:latin typeface="+mj-lt"/>
                  <a:sym typeface="Wingdings" panose="05000000000000000000" pitchFamily="2" charset="2"/>
                </a:rPr>
                <a:t>Aurélie </a:t>
              </a:r>
              <a:r>
                <a:rPr lang="fr-FR" sz="1100" dirty="0" err="1">
                  <a:solidFill>
                    <a:srgbClr val="44388A"/>
                  </a:solidFill>
                  <a:latin typeface="+mj-lt"/>
                  <a:sym typeface="Wingdings" panose="05000000000000000000" pitchFamily="2" charset="2"/>
                </a:rPr>
                <a:t>Faitot</a:t>
              </a:r>
              <a:r>
                <a:rPr lang="fr-FR" sz="1100" dirty="0">
                  <a:solidFill>
                    <a:srgbClr val="44388A"/>
                  </a:solidFill>
                  <a:latin typeface="+mj-lt"/>
                  <a:sym typeface="Wingdings" panose="05000000000000000000" pitchFamily="2" charset="2"/>
                </a:rPr>
                <a:t> (Atlantique)</a:t>
              </a:r>
            </a:p>
            <a:p>
              <a:pPr marL="171450" lvl="1" indent="-171450">
                <a:spcBef>
                  <a:spcPts val="0"/>
                </a:spcBef>
                <a:buClr>
                  <a:srgbClr val="44388A"/>
                </a:buClr>
                <a:defRPr/>
              </a:pPr>
              <a:r>
                <a:rPr lang="fr-FR" sz="1100" dirty="0">
                  <a:solidFill>
                    <a:srgbClr val="44388A"/>
                  </a:solidFill>
                  <a:latin typeface="+mj-lt"/>
                  <a:sym typeface="Wingdings" panose="05000000000000000000" pitchFamily="2" charset="2"/>
                </a:rPr>
                <a:t>Gregory Bocquet (Adjoint Atlantique)</a:t>
              </a:r>
            </a:p>
            <a:p>
              <a:pPr marL="171450" lvl="1" indent="-171450">
                <a:spcBef>
                  <a:spcPts val="0"/>
                </a:spcBef>
                <a:buClr>
                  <a:srgbClr val="44388A"/>
                </a:buClr>
                <a:defRPr/>
              </a:pPr>
              <a:r>
                <a:rPr lang="fr-FR" sz="1100" dirty="0">
                  <a:solidFill>
                    <a:srgbClr val="44388A"/>
                  </a:solidFill>
                  <a:latin typeface="+mj-lt"/>
                  <a:sym typeface="Wingdings" panose="05000000000000000000" pitchFamily="2" charset="2"/>
                </a:rPr>
                <a:t>Ludovic Baudet ( Nord)</a:t>
              </a:r>
            </a:p>
            <a:p>
              <a:pPr marL="171450" lvl="1" indent="-171450">
                <a:spcBef>
                  <a:spcPts val="0"/>
                </a:spcBef>
                <a:buClr>
                  <a:srgbClr val="44388A"/>
                </a:buClr>
                <a:defRPr/>
              </a:pPr>
              <a:r>
                <a:rPr lang="fr-FR" sz="1100" dirty="0">
                  <a:solidFill>
                    <a:srgbClr val="44388A"/>
                  </a:solidFill>
                  <a:latin typeface="+mj-lt"/>
                  <a:sym typeface="Wingdings" panose="05000000000000000000" pitchFamily="2" charset="2"/>
                </a:rPr>
                <a:t>Mathieu </a:t>
              </a:r>
              <a:r>
                <a:rPr lang="fr-FR" sz="1100" dirty="0" err="1">
                  <a:solidFill>
                    <a:srgbClr val="44388A"/>
                  </a:solidFill>
                  <a:latin typeface="+mj-lt"/>
                  <a:sym typeface="Wingdings" panose="05000000000000000000" pitchFamily="2" charset="2"/>
                </a:rPr>
                <a:t>Delcrin</a:t>
              </a:r>
              <a:r>
                <a:rPr lang="fr-FR" sz="1100" dirty="0">
                  <a:solidFill>
                    <a:srgbClr val="44388A"/>
                  </a:solidFill>
                  <a:latin typeface="+mj-lt"/>
                  <a:sym typeface="Wingdings" panose="05000000000000000000" pitchFamily="2" charset="2"/>
                </a:rPr>
                <a:t> (Est)</a:t>
              </a:r>
            </a:p>
            <a:p>
              <a:pPr marL="171450" lvl="1" indent="-171450">
                <a:spcBef>
                  <a:spcPts val="0"/>
                </a:spcBef>
                <a:buClr>
                  <a:srgbClr val="44388A"/>
                </a:buClr>
                <a:defRPr/>
              </a:pPr>
              <a:r>
                <a:rPr lang="fr-FR" sz="1100" dirty="0">
                  <a:solidFill>
                    <a:srgbClr val="44388A"/>
                  </a:solidFill>
                  <a:latin typeface="+mj-lt"/>
                  <a:sym typeface="Wingdings" panose="05000000000000000000" pitchFamily="2" charset="2"/>
                </a:rPr>
                <a:t>Arnaud Clapet (</a:t>
              </a:r>
              <a:r>
                <a:rPr lang="fr-FR" sz="1100" dirty="0" err="1">
                  <a:solidFill>
                    <a:srgbClr val="44388A"/>
                  </a:solidFill>
                  <a:latin typeface="+mj-lt"/>
                  <a:sym typeface="Wingdings" panose="05000000000000000000" pitchFamily="2" charset="2"/>
                </a:rPr>
                <a:t>Ouigo</a:t>
              </a:r>
              <a:r>
                <a:rPr lang="fr-FR" sz="1100" dirty="0">
                  <a:solidFill>
                    <a:srgbClr val="44388A"/>
                  </a:solidFill>
                  <a:latin typeface="+mj-lt"/>
                  <a:sym typeface="Wingdings" panose="05000000000000000000" pitchFamily="2" charset="2"/>
                </a:rPr>
                <a:t>)</a:t>
              </a:r>
            </a:p>
          </p:txBody>
        </p:sp>
        <p:sp>
          <p:nvSpPr>
            <p:cNvPr id="15" name="Espace réservé du contenu 3">
              <a:extLst>
                <a:ext uri="{FF2B5EF4-FFF2-40B4-BE49-F238E27FC236}">
                  <a16:creationId xmlns:a16="http://schemas.microsoft.com/office/drawing/2014/main" id="{A4E26CA3-FC65-4190-B1FE-D8D17A7F3FD6}"/>
                </a:ext>
              </a:extLst>
            </p:cNvPr>
            <p:cNvSpPr txBox="1">
              <a:spLocks/>
            </p:cNvSpPr>
            <p:nvPr/>
          </p:nvSpPr>
          <p:spPr>
            <a:xfrm>
              <a:off x="8466634" y="2334349"/>
              <a:ext cx="2412000" cy="665524"/>
            </a:xfrm>
            <a:prstGeom prst="rect">
              <a:avLst/>
            </a:prstGeom>
          </p:spPr>
          <p:txBody>
            <a:bodyPr vert="horz" lIns="36000" tIns="36000" rIns="36000" bIns="36000" rtlCol="0">
              <a:noAutofit/>
            </a:bodyPr>
            <a:lstStyle>
              <a:lvl1pPr marL="0" indent="0" algn="l" defTabSz="514321" rtl="0" eaLnBrk="1" latinLnBrk="0" hangingPunct="1">
                <a:lnSpc>
                  <a:spcPct val="100000"/>
                </a:lnSpc>
                <a:spcBef>
                  <a:spcPts val="600"/>
                </a:spcBef>
                <a:buClr>
                  <a:schemeClr val="accent2"/>
                </a:buClr>
                <a:buFont typeface="Wingdings" panose="05000000000000000000" pitchFamily="2" charset="2"/>
                <a:buNone/>
                <a:defRPr sz="1600" kern="1200">
                  <a:solidFill>
                    <a:schemeClr val="tx1">
                      <a:lumMod val="75000"/>
                      <a:lumOff val="25000"/>
                    </a:schemeClr>
                  </a:solidFill>
                  <a:latin typeface="+mj-lt"/>
                  <a:ea typeface="+mn-ea"/>
                  <a:cs typeface="+mn-cs"/>
                </a:defRPr>
              </a:lvl1pPr>
              <a:lvl2pPr marL="360000" indent="-359998" algn="l" defTabSz="514321" rtl="0" eaLnBrk="1" latinLnBrk="0" hangingPunct="1">
                <a:lnSpc>
                  <a:spcPct val="100000"/>
                </a:lnSpc>
                <a:spcBef>
                  <a:spcPts val="600"/>
                </a:spcBef>
                <a:buClr>
                  <a:schemeClr val="accent2"/>
                </a:buClr>
                <a:buFont typeface="Wingdings" panose="05000000000000000000" pitchFamily="2" charset="2"/>
                <a:buChar char="§"/>
                <a:defRPr sz="1600" kern="1200">
                  <a:solidFill>
                    <a:schemeClr val="tx1">
                      <a:lumMod val="75000"/>
                      <a:lumOff val="25000"/>
                    </a:schemeClr>
                  </a:solidFill>
                  <a:latin typeface="+mn-lt"/>
                  <a:ea typeface="+mn-ea"/>
                  <a:cs typeface="+mn-cs"/>
                </a:defRPr>
              </a:lvl2pPr>
              <a:lvl3pPr marL="720000" indent="-359998" algn="l" defTabSz="514321" rtl="0" eaLnBrk="1" latinLnBrk="0" hangingPunct="1">
                <a:lnSpc>
                  <a:spcPct val="100000"/>
                </a:lnSpc>
                <a:spcBef>
                  <a:spcPts val="400"/>
                </a:spcBef>
                <a:buClr>
                  <a:schemeClr val="accent2"/>
                </a:buClr>
                <a:buFont typeface="Open Sans Light" panose="020B0306030504020204" pitchFamily="34" charset="0"/>
                <a:buChar char="–"/>
                <a:defRPr sz="1400" kern="1200">
                  <a:solidFill>
                    <a:schemeClr val="tx1">
                      <a:lumMod val="75000"/>
                      <a:lumOff val="25000"/>
                    </a:schemeClr>
                  </a:solidFill>
                  <a:latin typeface="+mn-lt"/>
                  <a:ea typeface="+mn-ea"/>
                  <a:cs typeface="+mn-cs"/>
                </a:defRPr>
              </a:lvl3pPr>
              <a:lvl4pPr marL="1008000" indent="-288000" algn="l" defTabSz="514321" rtl="0" eaLnBrk="1" latinLnBrk="0" hangingPunct="1">
                <a:lnSpc>
                  <a:spcPct val="100000"/>
                </a:lnSpc>
                <a:spcBef>
                  <a:spcPts val="300"/>
                </a:spcBef>
                <a:buClr>
                  <a:schemeClr val="accent2"/>
                </a:buClr>
                <a:buFont typeface="Arial" panose="020B0604020202020204" pitchFamily="34" charset="0"/>
                <a:buChar char="•"/>
                <a:defRPr sz="1200" kern="1200">
                  <a:solidFill>
                    <a:schemeClr val="tx1">
                      <a:lumMod val="75000"/>
                      <a:lumOff val="25000"/>
                    </a:schemeClr>
                  </a:solidFill>
                  <a:latin typeface="+mn-lt"/>
                  <a:ea typeface="+mn-ea"/>
                  <a:cs typeface="+mn-cs"/>
                </a:defRPr>
              </a:lvl4pPr>
              <a:lvl5pPr marL="1296000" indent="-216000" algn="l" defTabSz="514321" rtl="0" eaLnBrk="1" latinLnBrk="0" hangingPunct="1">
                <a:lnSpc>
                  <a:spcPct val="100000"/>
                </a:lnSpc>
                <a:spcBef>
                  <a:spcPts val="300"/>
                </a:spcBef>
                <a:buClr>
                  <a:schemeClr val="accent2"/>
                </a:buClr>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414384"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44"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05"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65"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lvl="1" indent="0" algn="ctr">
                <a:spcBef>
                  <a:spcPts val="0"/>
                </a:spcBef>
                <a:spcAft>
                  <a:spcPts val="600"/>
                </a:spcAft>
                <a:buClr>
                  <a:srgbClr val="44388A"/>
                </a:buClr>
                <a:buNone/>
                <a:defRPr/>
              </a:pPr>
              <a:r>
                <a:rPr lang="fr-FR" sz="1100" b="1" u="sng" dirty="0">
                  <a:solidFill>
                    <a:srgbClr val="44388A"/>
                  </a:solidFill>
                  <a:latin typeface="+mj-lt"/>
                  <a:sym typeface="Wingdings" panose="05000000000000000000" pitchFamily="2" charset="2"/>
                </a:rPr>
                <a:t>Direction Voyages</a:t>
              </a:r>
            </a:p>
            <a:p>
              <a:pPr marL="171450" lvl="1" indent="-171450">
                <a:spcBef>
                  <a:spcPts val="0"/>
                </a:spcBef>
                <a:buClr>
                  <a:srgbClr val="44388A"/>
                </a:buClr>
                <a:defRPr/>
              </a:pPr>
              <a:r>
                <a:rPr lang="fr-FR" sz="1100" dirty="0">
                  <a:solidFill>
                    <a:srgbClr val="44388A"/>
                  </a:solidFill>
                  <a:latin typeface="+mj-lt"/>
                  <a:sym typeface="Wingdings" panose="05000000000000000000" pitchFamily="2" charset="2"/>
                </a:rPr>
                <a:t>Jean </a:t>
              </a:r>
              <a:r>
                <a:rPr lang="fr-FR" sz="1100" dirty="0" err="1">
                  <a:solidFill>
                    <a:srgbClr val="44388A"/>
                  </a:solidFill>
                  <a:latin typeface="+mj-lt"/>
                  <a:sym typeface="Wingdings" panose="05000000000000000000" pitchFamily="2" charset="2"/>
                </a:rPr>
                <a:t>Lagardere</a:t>
              </a:r>
              <a:r>
                <a:rPr lang="fr-FR" sz="1100" dirty="0">
                  <a:solidFill>
                    <a:srgbClr val="44388A"/>
                  </a:solidFill>
                  <a:latin typeface="+mj-lt"/>
                  <a:sym typeface="Wingdings" panose="05000000000000000000" pitchFamily="2" charset="2"/>
                </a:rPr>
                <a:t> (DRH)</a:t>
              </a:r>
            </a:p>
            <a:p>
              <a:pPr marL="171450" lvl="1" indent="-171450">
                <a:spcBef>
                  <a:spcPts val="0"/>
                </a:spcBef>
                <a:buClr>
                  <a:srgbClr val="44388A"/>
                </a:buClr>
                <a:defRPr/>
              </a:pPr>
              <a:endParaRPr lang="fr-FR" sz="1100" dirty="0">
                <a:solidFill>
                  <a:srgbClr val="44388A"/>
                </a:solidFill>
                <a:latin typeface="+mj-lt"/>
                <a:sym typeface="Wingdings" panose="05000000000000000000" pitchFamily="2" charset="2"/>
              </a:endParaRPr>
            </a:p>
            <a:p>
              <a:pPr marL="171450" lvl="1" indent="-171450">
                <a:spcBef>
                  <a:spcPts val="0"/>
                </a:spcBef>
                <a:buClr>
                  <a:srgbClr val="44388A"/>
                </a:buClr>
                <a:defRPr/>
              </a:pPr>
              <a:endParaRPr lang="fr-FR" sz="1100" dirty="0">
                <a:solidFill>
                  <a:srgbClr val="44388A"/>
                </a:solidFill>
                <a:latin typeface="+mj-lt"/>
                <a:sym typeface="Wingdings" panose="05000000000000000000" pitchFamily="2" charset="2"/>
              </a:endParaRPr>
            </a:p>
            <a:p>
              <a:pPr marL="0" lvl="1" indent="0">
                <a:spcBef>
                  <a:spcPts val="0"/>
                </a:spcBef>
                <a:buClr>
                  <a:srgbClr val="44388A"/>
                </a:buClr>
                <a:buNone/>
                <a:defRPr/>
              </a:pPr>
              <a:endParaRPr lang="fr-FR" sz="1100" dirty="0">
                <a:solidFill>
                  <a:srgbClr val="44388A"/>
                </a:solidFill>
                <a:latin typeface="+mj-lt"/>
                <a:sym typeface="Wingdings" panose="05000000000000000000" pitchFamily="2" charset="2"/>
              </a:endParaRPr>
            </a:p>
          </p:txBody>
        </p:sp>
      </p:grpSp>
      <p:grpSp>
        <p:nvGrpSpPr>
          <p:cNvPr id="9" name="Groupe 8">
            <a:extLst>
              <a:ext uri="{FF2B5EF4-FFF2-40B4-BE49-F238E27FC236}">
                <a16:creationId xmlns:a16="http://schemas.microsoft.com/office/drawing/2014/main" id="{64F20FAA-4796-48C8-83B7-90180D42E253}"/>
              </a:ext>
            </a:extLst>
          </p:cNvPr>
          <p:cNvGrpSpPr/>
          <p:nvPr/>
        </p:nvGrpSpPr>
        <p:grpSpPr>
          <a:xfrm>
            <a:off x="1557199" y="5607678"/>
            <a:ext cx="9325066" cy="391436"/>
            <a:chOff x="1557199" y="5607678"/>
            <a:chExt cx="9325066" cy="391436"/>
          </a:xfrm>
        </p:grpSpPr>
        <p:sp>
          <p:nvSpPr>
            <p:cNvPr id="3" name="Rectangle 2">
              <a:extLst>
                <a:ext uri="{FF2B5EF4-FFF2-40B4-BE49-F238E27FC236}">
                  <a16:creationId xmlns:a16="http://schemas.microsoft.com/office/drawing/2014/main" id="{BD551D08-6611-2D0C-B8E9-876CDAF4D36E}"/>
                </a:ext>
              </a:extLst>
            </p:cNvPr>
            <p:cNvSpPr/>
            <p:nvPr/>
          </p:nvSpPr>
          <p:spPr>
            <a:xfrm>
              <a:off x="1557199" y="5607678"/>
              <a:ext cx="1774478" cy="385714"/>
            </a:xfrm>
            <a:prstGeom prst="rect">
              <a:avLst/>
            </a:prstGeom>
            <a:solidFill>
              <a:srgbClr val="443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a:t>Animateur du séminaire</a:t>
              </a:r>
            </a:p>
          </p:txBody>
        </p:sp>
        <p:sp>
          <p:nvSpPr>
            <p:cNvPr id="4" name="Rectangle 3">
              <a:extLst>
                <a:ext uri="{FF2B5EF4-FFF2-40B4-BE49-F238E27FC236}">
                  <a16:creationId xmlns:a16="http://schemas.microsoft.com/office/drawing/2014/main" id="{B908A546-C068-3967-6431-627DB644549A}"/>
                </a:ext>
              </a:extLst>
            </p:cNvPr>
            <p:cNvSpPr/>
            <p:nvPr/>
          </p:nvSpPr>
          <p:spPr>
            <a:xfrm>
              <a:off x="3548958" y="5607678"/>
              <a:ext cx="7333307" cy="385714"/>
            </a:xfrm>
            <a:prstGeom prst="rect">
              <a:avLst/>
            </a:prstGeom>
            <a:noFill/>
            <a:ln w="9525">
              <a:solidFill>
                <a:srgbClr val="4438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rgbClr val="44388A"/>
                </a:solidFill>
              </a:endParaRPr>
            </a:p>
          </p:txBody>
        </p:sp>
        <p:sp>
          <p:nvSpPr>
            <p:cNvPr id="16" name="Espace réservé du contenu 3">
              <a:extLst>
                <a:ext uri="{FF2B5EF4-FFF2-40B4-BE49-F238E27FC236}">
                  <a16:creationId xmlns:a16="http://schemas.microsoft.com/office/drawing/2014/main" id="{697D627C-7D97-4773-8816-102CBDF6ADA3}"/>
                </a:ext>
              </a:extLst>
            </p:cNvPr>
            <p:cNvSpPr txBox="1">
              <a:spLocks/>
            </p:cNvSpPr>
            <p:nvPr/>
          </p:nvSpPr>
          <p:spPr>
            <a:xfrm>
              <a:off x="3548959" y="5613400"/>
              <a:ext cx="2412000" cy="385714"/>
            </a:xfrm>
            <a:prstGeom prst="rect">
              <a:avLst/>
            </a:prstGeom>
          </p:spPr>
          <p:txBody>
            <a:bodyPr vert="horz" lIns="36000" tIns="36000" rIns="36000" bIns="36000" rtlCol="0" anchor="ctr">
              <a:noAutofit/>
            </a:bodyPr>
            <a:lstStyle>
              <a:lvl1pPr marL="0" indent="0" algn="l" defTabSz="514321" rtl="0" eaLnBrk="1" latinLnBrk="0" hangingPunct="1">
                <a:lnSpc>
                  <a:spcPct val="100000"/>
                </a:lnSpc>
                <a:spcBef>
                  <a:spcPts val="600"/>
                </a:spcBef>
                <a:buClr>
                  <a:schemeClr val="accent2"/>
                </a:buClr>
                <a:buFont typeface="Wingdings" panose="05000000000000000000" pitchFamily="2" charset="2"/>
                <a:buNone/>
                <a:defRPr sz="1600" kern="1200">
                  <a:solidFill>
                    <a:schemeClr val="tx1">
                      <a:lumMod val="75000"/>
                      <a:lumOff val="25000"/>
                    </a:schemeClr>
                  </a:solidFill>
                  <a:latin typeface="+mj-lt"/>
                  <a:ea typeface="+mn-ea"/>
                  <a:cs typeface="+mn-cs"/>
                </a:defRPr>
              </a:lvl1pPr>
              <a:lvl2pPr marL="360000" indent="-359998" algn="l" defTabSz="514321" rtl="0" eaLnBrk="1" latinLnBrk="0" hangingPunct="1">
                <a:lnSpc>
                  <a:spcPct val="100000"/>
                </a:lnSpc>
                <a:spcBef>
                  <a:spcPts val="600"/>
                </a:spcBef>
                <a:buClr>
                  <a:schemeClr val="accent2"/>
                </a:buClr>
                <a:buFont typeface="Wingdings" panose="05000000000000000000" pitchFamily="2" charset="2"/>
                <a:buChar char="§"/>
                <a:defRPr sz="1600" kern="1200">
                  <a:solidFill>
                    <a:schemeClr val="tx1">
                      <a:lumMod val="75000"/>
                      <a:lumOff val="25000"/>
                    </a:schemeClr>
                  </a:solidFill>
                  <a:latin typeface="+mn-lt"/>
                  <a:ea typeface="+mn-ea"/>
                  <a:cs typeface="+mn-cs"/>
                </a:defRPr>
              </a:lvl2pPr>
              <a:lvl3pPr marL="720000" indent="-359998" algn="l" defTabSz="514321" rtl="0" eaLnBrk="1" latinLnBrk="0" hangingPunct="1">
                <a:lnSpc>
                  <a:spcPct val="100000"/>
                </a:lnSpc>
                <a:spcBef>
                  <a:spcPts val="400"/>
                </a:spcBef>
                <a:buClr>
                  <a:schemeClr val="accent2"/>
                </a:buClr>
                <a:buFont typeface="Open Sans Light" panose="020B0306030504020204" pitchFamily="34" charset="0"/>
                <a:buChar char="–"/>
                <a:defRPr sz="1400" kern="1200">
                  <a:solidFill>
                    <a:schemeClr val="tx1">
                      <a:lumMod val="75000"/>
                      <a:lumOff val="25000"/>
                    </a:schemeClr>
                  </a:solidFill>
                  <a:latin typeface="+mn-lt"/>
                  <a:ea typeface="+mn-ea"/>
                  <a:cs typeface="+mn-cs"/>
                </a:defRPr>
              </a:lvl3pPr>
              <a:lvl4pPr marL="1008000" indent="-288000" algn="l" defTabSz="514321" rtl="0" eaLnBrk="1" latinLnBrk="0" hangingPunct="1">
                <a:lnSpc>
                  <a:spcPct val="100000"/>
                </a:lnSpc>
                <a:spcBef>
                  <a:spcPts val="300"/>
                </a:spcBef>
                <a:buClr>
                  <a:schemeClr val="accent2"/>
                </a:buClr>
                <a:buFont typeface="Arial" panose="020B0604020202020204" pitchFamily="34" charset="0"/>
                <a:buChar char="•"/>
                <a:defRPr sz="1200" kern="1200">
                  <a:solidFill>
                    <a:schemeClr val="tx1">
                      <a:lumMod val="75000"/>
                      <a:lumOff val="25000"/>
                    </a:schemeClr>
                  </a:solidFill>
                  <a:latin typeface="+mn-lt"/>
                  <a:ea typeface="+mn-ea"/>
                  <a:cs typeface="+mn-cs"/>
                </a:defRPr>
              </a:lvl4pPr>
              <a:lvl5pPr marL="1296000" indent="-216000" algn="l" defTabSz="514321" rtl="0" eaLnBrk="1" latinLnBrk="0" hangingPunct="1">
                <a:lnSpc>
                  <a:spcPct val="100000"/>
                </a:lnSpc>
                <a:spcBef>
                  <a:spcPts val="300"/>
                </a:spcBef>
                <a:buClr>
                  <a:schemeClr val="accent2"/>
                </a:buClr>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414384"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44"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05"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65"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lvl="1" indent="0" algn="ctr">
                <a:spcBef>
                  <a:spcPts val="0"/>
                </a:spcBef>
                <a:buClr>
                  <a:srgbClr val="44388A"/>
                </a:buClr>
                <a:buNone/>
                <a:defRPr/>
              </a:pPr>
              <a:r>
                <a:rPr lang="fr-FR" sz="1100" dirty="0">
                  <a:solidFill>
                    <a:srgbClr val="44388A"/>
                  </a:solidFill>
                  <a:latin typeface="+mj-lt"/>
                  <a:sym typeface="Wingdings" panose="05000000000000000000" pitchFamily="2" charset="2"/>
                </a:rPr>
                <a:t>Benjamine Vo Vinh Maréchal</a:t>
              </a:r>
            </a:p>
          </p:txBody>
        </p:sp>
        <p:sp>
          <p:nvSpPr>
            <p:cNvPr id="17" name="Espace réservé du contenu 3">
              <a:extLst>
                <a:ext uri="{FF2B5EF4-FFF2-40B4-BE49-F238E27FC236}">
                  <a16:creationId xmlns:a16="http://schemas.microsoft.com/office/drawing/2014/main" id="{4C9CB440-732C-449A-A846-F4E0F646DEC2}"/>
                </a:ext>
              </a:extLst>
            </p:cNvPr>
            <p:cNvSpPr txBox="1">
              <a:spLocks/>
            </p:cNvSpPr>
            <p:nvPr/>
          </p:nvSpPr>
          <p:spPr>
            <a:xfrm>
              <a:off x="6007796" y="5613400"/>
              <a:ext cx="2412000" cy="385714"/>
            </a:xfrm>
            <a:prstGeom prst="rect">
              <a:avLst/>
            </a:prstGeom>
          </p:spPr>
          <p:txBody>
            <a:bodyPr vert="horz" lIns="36000" tIns="36000" rIns="36000" bIns="36000" rtlCol="0" anchor="ctr">
              <a:noAutofit/>
            </a:bodyPr>
            <a:lstStyle>
              <a:lvl1pPr marL="0" indent="0" algn="l" defTabSz="514321" rtl="0" eaLnBrk="1" latinLnBrk="0" hangingPunct="1">
                <a:lnSpc>
                  <a:spcPct val="100000"/>
                </a:lnSpc>
                <a:spcBef>
                  <a:spcPts val="600"/>
                </a:spcBef>
                <a:buClr>
                  <a:schemeClr val="accent2"/>
                </a:buClr>
                <a:buFont typeface="Wingdings" panose="05000000000000000000" pitchFamily="2" charset="2"/>
                <a:buNone/>
                <a:defRPr sz="1600" kern="1200">
                  <a:solidFill>
                    <a:schemeClr val="tx1">
                      <a:lumMod val="75000"/>
                      <a:lumOff val="25000"/>
                    </a:schemeClr>
                  </a:solidFill>
                  <a:latin typeface="+mj-lt"/>
                  <a:ea typeface="+mn-ea"/>
                  <a:cs typeface="+mn-cs"/>
                </a:defRPr>
              </a:lvl1pPr>
              <a:lvl2pPr marL="360000" indent="-359998" algn="l" defTabSz="514321" rtl="0" eaLnBrk="1" latinLnBrk="0" hangingPunct="1">
                <a:lnSpc>
                  <a:spcPct val="100000"/>
                </a:lnSpc>
                <a:spcBef>
                  <a:spcPts val="600"/>
                </a:spcBef>
                <a:buClr>
                  <a:schemeClr val="accent2"/>
                </a:buClr>
                <a:buFont typeface="Wingdings" panose="05000000000000000000" pitchFamily="2" charset="2"/>
                <a:buChar char="§"/>
                <a:defRPr sz="1600" kern="1200">
                  <a:solidFill>
                    <a:schemeClr val="tx1">
                      <a:lumMod val="75000"/>
                      <a:lumOff val="25000"/>
                    </a:schemeClr>
                  </a:solidFill>
                  <a:latin typeface="+mn-lt"/>
                  <a:ea typeface="+mn-ea"/>
                  <a:cs typeface="+mn-cs"/>
                </a:defRPr>
              </a:lvl2pPr>
              <a:lvl3pPr marL="720000" indent="-359998" algn="l" defTabSz="514321" rtl="0" eaLnBrk="1" latinLnBrk="0" hangingPunct="1">
                <a:lnSpc>
                  <a:spcPct val="100000"/>
                </a:lnSpc>
                <a:spcBef>
                  <a:spcPts val="400"/>
                </a:spcBef>
                <a:buClr>
                  <a:schemeClr val="accent2"/>
                </a:buClr>
                <a:buFont typeface="Open Sans Light" panose="020B0306030504020204" pitchFamily="34" charset="0"/>
                <a:buChar char="–"/>
                <a:defRPr sz="1400" kern="1200">
                  <a:solidFill>
                    <a:schemeClr val="tx1">
                      <a:lumMod val="75000"/>
                      <a:lumOff val="25000"/>
                    </a:schemeClr>
                  </a:solidFill>
                  <a:latin typeface="+mn-lt"/>
                  <a:ea typeface="+mn-ea"/>
                  <a:cs typeface="+mn-cs"/>
                </a:defRPr>
              </a:lvl3pPr>
              <a:lvl4pPr marL="1008000" indent="-288000" algn="l" defTabSz="514321" rtl="0" eaLnBrk="1" latinLnBrk="0" hangingPunct="1">
                <a:lnSpc>
                  <a:spcPct val="100000"/>
                </a:lnSpc>
                <a:spcBef>
                  <a:spcPts val="300"/>
                </a:spcBef>
                <a:buClr>
                  <a:schemeClr val="accent2"/>
                </a:buClr>
                <a:buFont typeface="Arial" panose="020B0604020202020204" pitchFamily="34" charset="0"/>
                <a:buChar char="•"/>
                <a:defRPr sz="1200" kern="1200">
                  <a:solidFill>
                    <a:schemeClr val="tx1">
                      <a:lumMod val="75000"/>
                      <a:lumOff val="25000"/>
                    </a:schemeClr>
                  </a:solidFill>
                  <a:latin typeface="+mn-lt"/>
                  <a:ea typeface="+mn-ea"/>
                  <a:cs typeface="+mn-cs"/>
                </a:defRPr>
              </a:lvl4pPr>
              <a:lvl5pPr marL="1296000" indent="-216000" algn="l" defTabSz="514321" rtl="0" eaLnBrk="1" latinLnBrk="0" hangingPunct="1">
                <a:lnSpc>
                  <a:spcPct val="100000"/>
                </a:lnSpc>
                <a:spcBef>
                  <a:spcPts val="300"/>
                </a:spcBef>
                <a:buClr>
                  <a:schemeClr val="accent2"/>
                </a:buClr>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414384"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44"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05"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65"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lvl="1" indent="0" algn="ctr">
                <a:spcBef>
                  <a:spcPts val="0"/>
                </a:spcBef>
                <a:buClr>
                  <a:srgbClr val="44388A"/>
                </a:buClr>
                <a:buNone/>
                <a:defRPr/>
              </a:pPr>
              <a:r>
                <a:rPr lang="fr-FR" sz="1100" dirty="0">
                  <a:solidFill>
                    <a:srgbClr val="44388A"/>
                  </a:solidFill>
                  <a:latin typeface="+mj-lt"/>
                  <a:sym typeface="Wingdings" panose="05000000000000000000" pitchFamily="2" charset="2"/>
                </a:rPr>
                <a:t>Jean </a:t>
              </a:r>
              <a:r>
                <a:rPr lang="fr-FR" sz="1100" dirty="0" err="1">
                  <a:solidFill>
                    <a:srgbClr val="44388A"/>
                  </a:solidFill>
                  <a:latin typeface="+mj-lt"/>
                  <a:sym typeface="Wingdings" panose="05000000000000000000" pitchFamily="2" charset="2"/>
                </a:rPr>
                <a:t>Grandemange</a:t>
              </a:r>
              <a:endParaRPr lang="fr-FR" sz="1100" dirty="0">
                <a:solidFill>
                  <a:srgbClr val="44388A"/>
                </a:solidFill>
                <a:latin typeface="+mj-lt"/>
                <a:sym typeface="Wingdings" panose="05000000000000000000" pitchFamily="2" charset="2"/>
              </a:endParaRPr>
            </a:p>
          </p:txBody>
        </p:sp>
        <p:sp>
          <p:nvSpPr>
            <p:cNvPr id="18" name="Espace réservé du contenu 3">
              <a:extLst>
                <a:ext uri="{FF2B5EF4-FFF2-40B4-BE49-F238E27FC236}">
                  <a16:creationId xmlns:a16="http://schemas.microsoft.com/office/drawing/2014/main" id="{441B68F7-7521-4035-B49C-ECA6F6035AEB}"/>
                </a:ext>
              </a:extLst>
            </p:cNvPr>
            <p:cNvSpPr txBox="1">
              <a:spLocks/>
            </p:cNvSpPr>
            <p:nvPr/>
          </p:nvSpPr>
          <p:spPr>
            <a:xfrm>
              <a:off x="8466634" y="5613400"/>
              <a:ext cx="2412000" cy="385714"/>
            </a:xfrm>
            <a:prstGeom prst="rect">
              <a:avLst/>
            </a:prstGeom>
          </p:spPr>
          <p:txBody>
            <a:bodyPr vert="horz" lIns="36000" tIns="36000" rIns="36000" bIns="36000" rtlCol="0" anchor="ctr">
              <a:noAutofit/>
            </a:bodyPr>
            <a:lstStyle>
              <a:lvl1pPr marL="0" indent="0" algn="l" defTabSz="514321" rtl="0" eaLnBrk="1" latinLnBrk="0" hangingPunct="1">
                <a:lnSpc>
                  <a:spcPct val="100000"/>
                </a:lnSpc>
                <a:spcBef>
                  <a:spcPts val="600"/>
                </a:spcBef>
                <a:buClr>
                  <a:schemeClr val="accent2"/>
                </a:buClr>
                <a:buFont typeface="Wingdings" panose="05000000000000000000" pitchFamily="2" charset="2"/>
                <a:buNone/>
                <a:defRPr sz="1600" kern="1200">
                  <a:solidFill>
                    <a:schemeClr val="tx1">
                      <a:lumMod val="75000"/>
                      <a:lumOff val="25000"/>
                    </a:schemeClr>
                  </a:solidFill>
                  <a:latin typeface="+mj-lt"/>
                  <a:ea typeface="+mn-ea"/>
                  <a:cs typeface="+mn-cs"/>
                </a:defRPr>
              </a:lvl1pPr>
              <a:lvl2pPr marL="360000" indent="-359998" algn="l" defTabSz="514321" rtl="0" eaLnBrk="1" latinLnBrk="0" hangingPunct="1">
                <a:lnSpc>
                  <a:spcPct val="100000"/>
                </a:lnSpc>
                <a:spcBef>
                  <a:spcPts val="600"/>
                </a:spcBef>
                <a:buClr>
                  <a:schemeClr val="accent2"/>
                </a:buClr>
                <a:buFont typeface="Wingdings" panose="05000000000000000000" pitchFamily="2" charset="2"/>
                <a:buChar char="§"/>
                <a:defRPr sz="1600" kern="1200">
                  <a:solidFill>
                    <a:schemeClr val="tx1">
                      <a:lumMod val="75000"/>
                      <a:lumOff val="25000"/>
                    </a:schemeClr>
                  </a:solidFill>
                  <a:latin typeface="+mn-lt"/>
                  <a:ea typeface="+mn-ea"/>
                  <a:cs typeface="+mn-cs"/>
                </a:defRPr>
              </a:lvl2pPr>
              <a:lvl3pPr marL="720000" indent="-359998" algn="l" defTabSz="514321" rtl="0" eaLnBrk="1" latinLnBrk="0" hangingPunct="1">
                <a:lnSpc>
                  <a:spcPct val="100000"/>
                </a:lnSpc>
                <a:spcBef>
                  <a:spcPts val="400"/>
                </a:spcBef>
                <a:buClr>
                  <a:schemeClr val="accent2"/>
                </a:buClr>
                <a:buFont typeface="Open Sans Light" panose="020B0306030504020204" pitchFamily="34" charset="0"/>
                <a:buChar char="–"/>
                <a:defRPr sz="1400" kern="1200">
                  <a:solidFill>
                    <a:schemeClr val="tx1">
                      <a:lumMod val="75000"/>
                      <a:lumOff val="25000"/>
                    </a:schemeClr>
                  </a:solidFill>
                  <a:latin typeface="+mn-lt"/>
                  <a:ea typeface="+mn-ea"/>
                  <a:cs typeface="+mn-cs"/>
                </a:defRPr>
              </a:lvl3pPr>
              <a:lvl4pPr marL="1008000" indent="-288000" algn="l" defTabSz="514321" rtl="0" eaLnBrk="1" latinLnBrk="0" hangingPunct="1">
                <a:lnSpc>
                  <a:spcPct val="100000"/>
                </a:lnSpc>
                <a:spcBef>
                  <a:spcPts val="300"/>
                </a:spcBef>
                <a:buClr>
                  <a:schemeClr val="accent2"/>
                </a:buClr>
                <a:buFont typeface="Arial" panose="020B0604020202020204" pitchFamily="34" charset="0"/>
                <a:buChar char="•"/>
                <a:defRPr sz="1200" kern="1200">
                  <a:solidFill>
                    <a:schemeClr val="tx1">
                      <a:lumMod val="75000"/>
                      <a:lumOff val="25000"/>
                    </a:schemeClr>
                  </a:solidFill>
                  <a:latin typeface="+mn-lt"/>
                  <a:ea typeface="+mn-ea"/>
                  <a:cs typeface="+mn-cs"/>
                </a:defRPr>
              </a:lvl4pPr>
              <a:lvl5pPr marL="1296000" indent="-216000" algn="l" defTabSz="514321" rtl="0" eaLnBrk="1" latinLnBrk="0" hangingPunct="1">
                <a:lnSpc>
                  <a:spcPct val="100000"/>
                </a:lnSpc>
                <a:spcBef>
                  <a:spcPts val="300"/>
                </a:spcBef>
                <a:buClr>
                  <a:schemeClr val="accent2"/>
                </a:buClr>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414384"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44"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05"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65"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lvl="1" indent="0" algn="ctr">
                <a:spcBef>
                  <a:spcPts val="0"/>
                </a:spcBef>
                <a:buClr>
                  <a:srgbClr val="44388A"/>
                </a:buClr>
                <a:buNone/>
                <a:defRPr/>
              </a:pPr>
              <a:r>
                <a:rPr lang="fr-FR" sz="1100" dirty="0">
                  <a:solidFill>
                    <a:srgbClr val="44388A"/>
                  </a:solidFill>
                  <a:latin typeface="+mj-lt"/>
                  <a:sym typeface="Wingdings" panose="05000000000000000000" pitchFamily="2" charset="2"/>
                </a:rPr>
                <a:t>Fanny </a:t>
              </a:r>
              <a:r>
                <a:rPr lang="fr-FR" sz="1100" dirty="0" err="1">
                  <a:solidFill>
                    <a:srgbClr val="44388A"/>
                  </a:solidFill>
                  <a:latin typeface="+mj-lt"/>
                  <a:sym typeface="Wingdings" panose="05000000000000000000" pitchFamily="2" charset="2"/>
                </a:rPr>
                <a:t>Oudomphong</a:t>
              </a:r>
              <a:endParaRPr lang="fr-FR" sz="1100" dirty="0">
                <a:solidFill>
                  <a:srgbClr val="44388A"/>
                </a:solidFill>
                <a:latin typeface="+mj-lt"/>
                <a:sym typeface="Wingdings" panose="05000000000000000000" pitchFamily="2" charset="2"/>
              </a:endParaRPr>
            </a:p>
          </p:txBody>
        </p:sp>
      </p:grpSp>
      <p:grpSp>
        <p:nvGrpSpPr>
          <p:cNvPr id="6" name="Groupe 5">
            <a:extLst>
              <a:ext uri="{FF2B5EF4-FFF2-40B4-BE49-F238E27FC236}">
                <a16:creationId xmlns:a16="http://schemas.microsoft.com/office/drawing/2014/main" id="{F9BCE739-EFE9-4427-8AC3-0C2DDB563FE0}"/>
              </a:ext>
            </a:extLst>
          </p:cNvPr>
          <p:cNvGrpSpPr/>
          <p:nvPr/>
        </p:nvGrpSpPr>
        <p:grpSpPr>
          <a:xfrm>
            <a:off x="1557199" y="4128951"/>
            <a:ext cx="9325066" cy="1347152"/>
            <a:chOff x="1557199" y="4188358"/>
            <a:chExt cx="9325066" cy="1347152"/>
          </a:xfrm>
        </p:grpSpPr>
        <p:sp>
          <p:nvSpPr>
            <p:cNvPr id="31" name="Rectangle 30">
              <a:extLst>
                <a:ext uri="{FF2B5EF4-FFF2-40B4-BE49-F238E27FC236}">
                  <a16:creationId xmlns:a16="http://schemas.microsoft.com/office/drawing/2014/main" id="{D9D7937E-D848-257F-D28C-954D2087FC47}"/>
                </a:ext>
              </a:extLst>
            </p:cNvPr>
            <p:cNvSpPr/>
            <p:nvPr/>
          </p:nvSpPr>
          <p:spPr>
            <a:xfrm>
              <a:off x="1557199" y="4198983"/>
              <a:ext cx="1774478" cy="1332000"/>
            </a:xfrm>
            <a:prstGeom prst="rect">
              <a:avLst/>
            </a:prstGeom>
            <a:solidFill>
              <a:srgbClr val="443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a:t>Equipe projet PR.O.G.RES, présente au séminaire (ou participant à sa préparation)</a:t>
              </a:r>
            </a:p>
          </p:txBody>
        </p:sp>
        <p:sp>
          <p:nvSpPr>
            <p:cNvPr id="34" name="Rectangle 33">
              <a:extLst>
                <a:ext uri="{FF2B5EF4-FFF2-40B4-BE49-F238E27FC236}">
                  <a16:creationId xmlns:a16="http://schemas.microsoft.com/office/drawing/2014/main" id="{9EC1B27F-2BF1-C29D-8235-DAEF2BB53D80}"/>
                </a:ext>
              </a:extLst>
            </p:cNvPr>
            <p:cNvSpPr/>
            <p:nvPr/>
          </p:nvSpPr>
          <p:spPr>
            <a:xfrm>
              <a:off x="3548958" y="4203510"/>
              <a:ext cx="7333307" cy="1332000"/>
            </a:xfrm>
            <a:prstGeom prst="rect">
              <a:avLst/>
            </a:prstGeom>
            <a:noFill/>
            <a:ln w="9525">
              <a:solidFill>
                <a:srgbClr val="44388A"/>
              </a:solidFill>
            </a:ln>
          </p:spPr>
          <p:style>
            <a:lnRef idx="2">
              <a:schemeClr val="accent1">
                <a:shade val="50000"/>
              </a:schemeClr>
            </a:lnRef>
            <a:fillRef idx="1">
              <a:schemeClr val="accent1"/>
            </a:fillRef>
            <a:effectRef idx="0">
              <a:schemeClr val="accent1"/>
            </a:effectRef>
            <a:fontRef idx="minor">
              <a:schemeClr val="lt1"/>
            </a:fontRef>
          </p:style>
          <p:txBody>
            <a:bodyPr numCol="2" rtlCol="0" anchor="ctr"/>
            <a:lstStyle/>
            <a:p>
              <a:pPr algn="just"/>
              <a:endParaRPr lang="fr-FR" sz="1100" dirty="0">
                <a:solidFill>
                  <a:srgbClr val="44388A"/>
                </a:solidFill>
              </a:endParaRPr>
            </a:p>
          </p:txBody>
        </p:sp>
        <p:sp>
          <p:nvSpPr>
            <p:cNvPr id="19" name="Espace réservé du contenu 3">
              <a:extLst>
                <a:ext uri="{FF2B5EF4-FFF2-40B4-BE49-F238E27FC236}">
                  <a16:creationId xmlns:a16="http://schemas.microsoft.com/office/drawing/2014/main" id="{A0400A80-EEA2-4054-8660-CAB4A15DF256}"/>
                </a:ext>
              </a:extLst>
            </p:cNvPr>
            <p:cNvSpPr txBox="1">
              <a:spLocks/>
            </p:cNvSpPr>
            <p:nvPr/>
          </p:nvSpPr>
          <p:spPr>
            <a:xfrm>
              <a:off x="3548959" y="4188358"/>
              <a:ext cx="2412000" cy="959667"/>
            </a:xfrm>
            <a:prstGeom prst="rect">
              <a:avLst/>
            </a:prstGeom>
          </p:spPr>
          <p:txBody>
            <a:bodyPr vert="horz" lIns="36000" tIns="36000" rIns="36000" bIns="36000" rtlCol="0">
              <a:noAutofit/>
            </a:bodyPr>
            <a:lstStyle>
              <a:lvl1pPr marL="0" indent="0" algn="l" defTabSz="514321" rtl="0" eaLnBrk="1" latinLnBrk="0" hangingPunct="1">
                <a:lnSpc>
                  <a:spcPct val="100000"/>
                </a:lnSpc>
                <a:spcBef>
                  <a:spcPts val="600"/>
                </a:spcBef>
                <a:buClr>
                  <a:schemeClr val="accent2"/>
                </a:buClr>
                <a:buFont typeface="Wingdings" panose="05000000000000000000" pitchFamily="2" charset="2"/>
                <a:buNone/>
                <a:defRPr sz="1600" kern="1200">
                  <a:solidFill>
                    <a:schemeClr val="tx1">
                      <a:lumMod val="75000"/>
                      <a:lumOff val="25000"/>
                    </a:schemeClr>
                  </a:solidFill>
                  <a:latin typeface="+mj-lt"/>
                  <a:ea typeface="+mn-ea"/>
                  <a:cs typeface="+mn-cs"/>
                </a:defRPr>
              </a:lvl1pPr>
              <a:lvl2pPr marL="360000" indent="-359998" algn="l" defTabSz="514321" rtl="0" eaLnBrk="1" latinLnBrk="0" hangingPunct="1">
                <a:lnSpc>
                  <a:spcPct val="100000"/>
                </a:lnSpc>
                <a:spcBef>
                  <a:spcPts val="600"/>
                </a:spcBef>
                <a:buClr>
                  <a:schemeClr val="accent2"/>
                </a:buClr>
                <a:buFont typeface="Wingdings" panose="05000000000000000000" pitchFamily="2" charset="2"/>
                <a:buChar char="§"/>
                <a:defRPr sz="1600" kern="1200">
                  <a:solidFill>
                    <a:schemeClr val="tx1">
                      <a:lumMod val="75000"/>
                      <a:lumOff val="25000"/>
                    </a:schemeClr>
                  </a:solidFill>
                  <a:latin typeface="+mn-lt"/>
                  <a:ea typeface="+mn-ea"/>
                  <a:cs typeface="+mn-cs"/>
                </a:defRPr>
              </a:lvl2pPr>
              <a:lvl3pPr marL="720000" indent="-359998" algn="l" defTabSz="514321" rtl="0" eaLnBrk="1" latinLnBrk="0" hangingPunct="1">
                <a:lnSpc>
                  <a:spcPct val="100000"/>
                </a:lnSpc>
                <a:spcBef>
                  <a:spcPts val="400"/>
                </a:spcBef>
                <a:buClr>
                  <a:schemeClr val="accent2"/>
                </a:buClr>
                <a:buFont typeface="Open Sans Light" panose="020B0306030504020204" pitchFamily="34" charset="0"/>
                <a:buChar char="–"/>
                <a:defRPr sz="1400" kern="1200">
                  <a:solidFill>
                    <a:schemeClr val="tx1">
                      <a:lumMod val="75000"/>
                      <a:lumOff val="25000"/>
                    </a:schemeClr>
                  </a:solidFill>
                  <a:latin typeface="+mn-lt"/>
                  <a:ea typeface="+mn-ea"/>
                  <a:cs typeface="+mn-cs"/>
                </a:defRPr>
              </a:lvl3pPr>
              <a:lvl4pPr marL="1008000" indent="-288000" algn="l" defTabSz="514321" rtl="0" eaLnBrk="1" latinLnBrk="0" hangingPunct="1">
                <a:lnSpc>
                  <a:spcPct val="100000"/>
                </a:lnSpc>
                <a:spcBef>
                  <a:spcPts val="300"/>
                </a:spcBef>
                <a:buClr>
                  <a:schemeClr val="accent2"/>
                </a:buClr>
                <a:buFont typeface="Arial" panose="020B0604020202020204" pitchFamily="34" charset="0"/>
                <a:buChar char="•"/>
                <a:defRPr sz="1200" kern="1200">
                  <a:solidFill>
                    <a:schemeClr val="tx1">
                      <a:lumMod val="75000"/>
                      <a:lumOff val="25000"/>
                    </a:schemeClr>
                  </a:solidFill>
                  <a:latin typeface="+mn-lt"/>
                  <a:ea typeface="+mn-ea"/>
                  <a:cs typeface="+mn-cs"/>
                </a:defRPr>
              </a:lvl4pPr>
              <a:lvl5pPr marL="1296000" indent="-216000" algn="l" defTabSz="514321" rtl="0" eaLnBrk="1" latinLnBrk="0" hangingPunct="1">
                <a:lnSpc>
                  <a:spcPct val="100000"/>
                </a:lnSpc>
                <a:spcBef>
                  <a:spcPts val="300"/>
                </a:spcBef>
                <a:buClr>
                  <a:schemeClr val="accent2"/>
                </a:buClr>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414384"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44"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05"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65"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lvl="1" indent="0" algn="ctr">
                <a:spcBef>
                  <a:spcPts val="0"/>
                </a:spcBef>
                <a:spcAft>
                  <a:spcPts val="600"/>
                </a:spcAft>
                <a:buClr>
                  <a:srgbClr val="44388A"/>
                </a:buClr>
                <a:buNone/>
                <a:defRPr/>
              </a:pPr>
              <a:r>
                <a:rPr lang="fr-FR" sz="1100" b="1" u="sng" dirty="0">
                  <a:solidFill>
                    <a:srgbClr val="44388A"/>
                  </a:solidFill>
                  <a:latin typeface="+mj-lt"/>
                  <a:sym typeface="Wingdings" panose="05000000000000000000" pitchFamily="2" charset="2"/>
                </a:rPr>
                <a:t>Direction de programme</a:t>
              </a:r>
            </a:p>
            <a:p>
              <a:pPr marL="171450" lvl="1" indent="-171450">
                <a:spcBef>
                  <a:spcPts val="0"/>
                </a:spcBef>
                <a:buClr>
                  <a:srgbClr val="44388A"/>
                </a:buClr>
                <a:defRPr/>
              </a:pPr>
              <a:r>
                <a:rPr lang="fr-FR" sz="1100" dirty="0">
                  <a:solidFill>
                    <a:srgbClr val="44388A"/>
                  </a:solidFill>
                  <a:latin typeface="+mj-lt"/>
                  <a:sym typeface="Wingdings" panose="05000000000000000000" pitchFamily="2" charset="2"/>
                </a:rPr>
                <a:t>Amandine LE SAUX</a:t>
              </a:r>
            </a:p>
            <a:p>
              <a:pPr marL="171450" lvl="1" indent="-171450">
                <a:spcBef>
                  <a:spcPts val="0"/>
                </a:spcBef>
                <a:buClr>
                  <a:srgbClr val="44388A"/>
                </a:buClr>
                <a:defRPr/>
              </a:pPr>
              <a:r>
                <a:rPr lang="fr-FR" sz="1100" dirty="0">
                  <a:solidFill>
                    <a:srgbClr val="44388A"/>
                  </a:solidFill>
                  <a:latin typeface="+mj-lt"/>
                  <a:sym typeface="Wingdings" panose="05000000000000000000" pitchFamily="2" charset="2"/>
                </a:rPr>
                <a:t>Hubert </a:t>
              </a:r>
              <a:r>
                <a:rPr lang="fr-FR" sz="1100" dirty="0" err="1">
                  <a:solidFill>
                    <a:srgbClr val="44388A"/>
                  </a:solidFill>
                  <a:latin typeface="+mj-lt"/>
                  <a:sym typeface="Wingdings" panose="05000000000000000000" pitchFamily="2" charset="2"/>
                </a:rPr>
                <a:t>Duplantier</a:t>
              </a:r>
              <a:endParaRPr lang="fr-FR" sz="1100" dirty="0">
                <a:solidFill>
                  <a:srgbClr val="44388A"/>
                </a:solidFill>
                <a:latin typeface="+mj-lt"/>
                <a:sym typeface="Wingdings" panose="05000000000000000000" pitchFamily="2" charset="2"/>
              </a:endParaRPr>
            </a:p>
            <a:p>
              <a:pPr marL="171450" lvl="1" indent="-171450">
                <a:spcBef>
                  <a:spcPts val="0"/>
                </a:spcBef>
                <a:buClr>
                  <a:srgbClr val="44388A"/>
                </a:buClr>
                <a:defRPr/>
              </a:pPr>
              <a:r>
                <a:rPr lang="fr-FR" sz="1100" dirty="0">
                  <a:solidFill>
                    <a:srgbClr val="44388A"/>
                  </a:solidFill>
                  <a:latin typeface="+mj-lt"/>
                  <a:sym typeface="Wingdings" panose="05000000000000000000" pitchFamily="2" charset="2"/>
                </a:rPr>
                <a:t>Annabel King </a:t>
              </a:r>
              <a:r>
                <a:rPr lang="fr-FR" sz="1100" dirty="0" err="1">
                  <a:solidFill>
                    <a:srgbClr val="44388A"/>
                  </a:solidFill>
                  <a:latin typeface="+mj-lt"/>
                  <a:sym typeface="Wingdings" panose="05000000000000000000" pitchFamily="2" charset="2"/>
                </a:rPr>
                <a:t>Gillies</a:t>
              </a:r>
              <a:endParaRPr lang="fr-FR" sz="1100" dirty="0">
                <a:solidFill>
                  <a:srgbClr val="44388A"/>
                </a:solidFill>
                <a:latin typeface="+mj-lt"/>
                <a:sym typeface="Wingdings" panose="05000000000000000000" pitchFamily="2" charset="2"/>
              </a:endParaRPr>
            </a:p>
            <a:p>
              <a:pPr marL="171450" lvl="1" indent="-171450">
                <a:spcBef>
                  <a:spcPts val="0"/>
                </a:spcBef>
                <a:buClr>
                  <a:srgbClr val="44388A"/>
                </a:buClr>
                <a:defRPr/>
              </a:pPr>
              <a:r>
                <a:rPr lang="fr-FR" sz="1100" dirty="0">
                  <a:solidFill>
                    <a:srgbClr val="44388A"/>
                  </a:solidFill>
                  <a:latin typeface="+mj-lt"/>
                  <a:sym typeface="Wingdings" panose="05000000000000000000" pitchFamily="2" charset="2"/>
                </a:rPr>
                <a:t>Jean Philippe Chaix Cames</a:t>
              </a:r>
            </a:p>
            <a:p>
              <a:pPr marL="171450" lvl="1" indent="-171450">
                <a:spcBef>
                  <a:spcPts val="0"/>
                </a:spcBef>
                <a:buClr>
                  <a:srgbClr val="44388A"/>
                </a:buClr>
                <a:defRPr/>
              </a:pPr>
              <a:r>
                <a:rPr lang="fr-FR" sz="1100" dirty="0">
                  <a:solidFill>
                    <a:srgbClr val="44388A"/>
                  </a:solidFill>
                  <a:latin typeface="+mj-lt"/>
                  <a:sym typeface="Wingdings" panose="05000000000000000000" pitchFamily="2" charset="2"/>
                </a:rPr>
                <a:t>Virna </a:t>
              </a:r>
              <a:r>
                <a:rPr lang="fr-FR" sz="1100" dirty="0" err="1">
                  <a:solidFill>
                    <a:srgbClr val="44388A"/>
                  </a:solidFill>
                  <a:latin typeface="+mj-lt"/>
                  <a:sym typeface="Wingdings" panose="05000000000000000000" pitchFamily="2" charset="2"/>
                </a:rPr>
                <a:t>Amrouni</a:t>
              </a:r>
              <a:endParaRPr lang="fr-FR" sz="1100" dirty="0">
                <a:solidFill>
                  <a:srgbClr val="44388A"/>
                </a:solidFill>
                <a:latin typeface="+mj-lt"/>
                <a:sym typeface="Wingdings" panose="05000000000000000000" pitchFamily="2" charset="2"/>
              </a:endParaRPr>
            </a:p>
            <a:p>
              <a:pPr marL="171450" lvl="1" indent="-171450">
                <a:spcBef>
                  <a:spcPts val="0"/>
                </a:spcBef>
                <a:buClr>
                  <a:srgbClr val="44388A"/>
                </a:buClr>
                <a:defRPr/>
              </a:pPr>
              <a:r>
                <a:rPr lang="fr-FR" sz="1100" dirty="0">
                  <a:solidFill>
                    <a:srgbClr val="44388A"/>
                  </a:solidFill>
                  <a:latin typeface="+mj-lt"/>
                  <a:sym typeface="Wingdings" panose="05000000000000000000" pitchFamily="2" charset="2"/>
                </a:rPr>
                <a:t>Arnaud De </a:t>
              </a:r>
              <a:r>
                <a:rPr lang="fr-FR" sz="1100" dirty="0" err="1">
                  <a:solidFill>
                    <a:srgbClr val="44388A"/>
                  </a:solidFill>
                  <a:latin typeface="+mj-lt"/>
                  <a:sym typeface="Wingdings" panose="05000000000000000000" pitchFamily="2" charset="2"/>
                </a:rPr>
                <a:t>Rengerve</a:t>
              </a:r>
              <a:endParaRPr lang="fr-FR" sz="1100" dirty="0">
                <a:solidFill>
                  <a:srgbClr val="44388A"/>
                </a:solidFill>
                <a:latin typeface="+mj-lt"/>
                <a:sym typeface="Wingdings" panose="05000000000000000000" pitchFamily="2" charset="2"/>
              </a:endParaRPr>
            </a:p>
          </p:txBody>
        </p:sp>
        <p:sp>
          <p:nvSpPr>
            <p:cNvPr id="20" name="Espace réservé du contenu 3">
              <a:extLst>
                <a:ext uri="{FF2B5EF4-FFF2-40B4-BE49-F238E27FC236}">
                  <a16:creationId xmlns:a16="http://schemas.microsoft.com/office/drawing/2014/main" id="{B0B53B46-1A9A-4D5C-A8BD-6F322206627C}"/>
                </a:ext>
              </a:extLst>
            </p:cNvPr>
            <p:cNvSpPr txBox="1">
              <a:spLocks/>
            </p:cNvSpPr>
            <p:nvPr/>
          </p:nvSpPr>
          <p:spPr>
            <a:xfrm>
              <a:off x="6007796" y="4188358"/>
              <a:ext cx="2412000" cy="959667"/>
            </a:xfrm>
            <a:prstGeom prst="rect">
              <a:avLst/>
            </a:prstGeom>
          </p:spPr>
          <p:txBody>
            <a:bodyPr vert="horz" lIns="36000" tIns="36000" rIns="36000" bIns="36000" rtlCol="0">
              <a:noAutofit/>
            </a:bodyPr>
            <a:lstStyle>
              <a:lvl1pPr marL="0" indent="0" algn="l" defTabSz="514321" rtl="0" eaLnBrk="1" latinLnBrk="0" hangingPunct="1">
                <a:lnSpc>
                  <a:spcPct val="100000"/>
                </a:lnSpc>
                <a:spcBef>
                  <a:spcPts val="600"/>
                </a:spcBef>
                <a:buClr>
                  <a:schemeClr val="accent2"/>
                </a:buClr>
                <a:buFont typeface="Wingdings" panose="05000000000000000000" pitchFamily="2" charset="2"/>
                <a:buNone/>
                <a:defRPr sz="1600" kern="1200">
                  <a:solidFill>
                    <a:schemeClr val="tx1">
                      <a:lumMod val="75000"/>
                      <a:lumOff val="25000"/>
                    </a:schemeClr>
                  </a:solidFill>
                  <a:latin typeface="+mj-lt"/>
                  <a:ea typeface="+mn-ea"/>
                  <a:cs typeface="+mn-cs"/>
                </a:defRPr>
              </a:lvl1pPr>
              <a:lvl2pPr marL="360000" indent="-359998" algn="l" defTabSz="514321" rtl="0" eaLnBrk="1" latinLnBrk="0" hangingPunct="1">
                <a:lnSpc>
                  <a:spcPct val="100000"/>
                </a:lnSpc>
                <a:spcBef>
                  <a:spcPts val="600"/>
                </a:spcBef>
                <a:buClr>
                  <a:schemeClr val="accent2"/>
                </a:buClr>
                <a:buFont typeface="Wingdings" panose="05000000000000000000" pitchFamily="2" charset="2"/>
                <a:buChar char="§"/>
                <a:defRPr sz="1600" kern="1200">
                  <a:solidFill>
                    <a:schemeClr val="tx1">
                      <a:lumMod val="75000"/>
                      <a:lumOff val="25000"/>
                    </a:schemeClr>
                  </a:solidFill>
                  <a:latin typeface="+mn-lt"/>
                  <a:ea typeface="+mn-ea"/>
                  <a:cs typeface="+mn-cs"/>
                </a:defRPr>
              </a:lvl2pPr>
              <a:lvl3pPr marL="720000" indent="-359998" algn="l" defTabSz="514321" rtl="0" eaLnBrk="1" latinLnBrk="0" hangingPunct="1">
                <a:lnSpc>
                  <a:spcPct val="100000"/>
                </a:lnSpc>
                <a:spcBef>
                  <a:spcPts val="400"/>
                </a:spcBef>
                <a:buClr>
                  <a:schemeClr val="accent2"/>
                </a:buClr>
                <a:buFont typeface="Open Sans Light" panose="020B0306030504020204" pitchFamily="34" charset="0"/>
                <a:buChar char="–"/>
                <a:defRPr sz="1400" kern="1200">
                  <a:solidFill>
                    <a:schemeClr val="tx1">
                      <a:lumMod val="75000"/>
                      <a:lumOff val="25000"/>
                    </a:schemeClr>
                  </a:solidFill>
                  <a:latin typeface="+mn-lt"/>
                  <a:ea typeface="+mn-ea"/>
                  <a:cs typeface="+mn-cs"/>
                </a:defRPr>
              </a:lvl3pPr>
              <a:lvl4pPr marL="1008000" indent="-288000" algn="l" defTabSz="514321" rtl="0" eaLnBrk="1" latinLnBrk="0" hangingPunct="1">
                <a:lnSpc>
                  <a:spcPct val="100000"/>
                </a:lnSpc>
                <a:spcBef>
                  <a:spcPts val="300"/>
                </a:spcBef>
                <a:buClr>
                  <a:schemeClr val="accent2"/>
                </a:buClr>
                <a:buFont typeface="Arial" panose="020B0604020202020204" pitchFamily="34" charset="0"/>
                <a:buChar char="•"/>
                <a:defRPr sz="1200" kern="1200">
                  <a:solidFill>
                    <a:schemeClr val="tx1">
                      <a:lumMod val="75000"/>
                      <a:lumOff val="25000"/>
                    </a:schemeClr>
                  </a:solidFill>
                  <a:latin typeface="+mn-lt"/>
                  <a:ea typeface="+mn-ea"/>
                  <a:cs typeface="+mn-cs"/>
                </a:defRPr>
              </a:lvl4pPr>
              <a:lvl5pPr marL="1296000" indent="-216000" algn="l" defTabSz="514321" rtl="0" eaLnBrk="1" latinLnBrk="0" hangingPunct="1">
                <a:lnSpc>
                  <a:spcPct val="100000"/>
                </a:lnSpc>
                <a:spcBef>
                  <a:spcPts val="300"/>
                </a:spcBef>
                <a:buClr>
                  <a:schemeClr val="accent2"/>
                </a:buClr>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414384"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44"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05"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65"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lvl="1" indent="0" algn="ctr">
                <a:spcBef>
                  <a:spcPts val="0"/>
                </a:spcBef>
                <a:spcAft>
                  <a:spcPts val="600"/>
                </a:spcAft>
                <a:buClr>
                  <a:srgbClr val="44388A"/>
                </a:buClr>
                <a:buNone/>
                <a:defRPr/>
              </a:pPr>
              <a:r>
                <a:rPr lang="fr-FR" sz="1100" b="1" u="sng" dirty="0">
                  <a:solidFill>
                    <a:srgbClr val="44388A"/>
                  </a:solidFill>
                  <a:latin typeface="+mj-lt"/>
                  <a:sym typeface="Wingdings" panose="05000000000000000000" pitchFamily="2" charset="2"/>
                </a:rPr>
                <a:t>Chefs de projet d’axe</a:t>
              </a:r>
            </a:p>
            <a:p>
              <a:pPr marL="171450" lvl="1" indent="-171450">
                <a:spcBef>
                  <a:spcPts val="0"/>
                </a:spcBef>
                <a:buClr>
                  <a:srgbClr val="44388A"/>
                </a:buClr>
                <a:defRPr/>
              </a:pPr>
              <a:r>
                <a:rPr lang="fr-FR" sz="1100" dirty="0">
                  <a:solidFill>
                    <a:srgbClr val="44388A"/>
                  </a:solidFill>
                  <a:latin typeface="+mj-lt"/>
                  <a:sym typeface="Wingdings" panose="05000000000000000000" pitchFamily="2" charset="2"/>
                </a:rPr>
                <a:t>Emilie </a:t>
              </a:r>
              <a:r>
                <a:rPr lang="fr-FR" sz="1100" dirty="0" err="1">
                  <a:solidFill>
                    <a:srgbClr val="44388A"/>
                  </a:solidFill>
                  <a:latin typeface="+mj-lt"/>
                  <a:sym typeface="Wingdings" panose="05000000000000000000" pitchFamily="2" charset="2"/>
                </a:rPr>
                <a:t>Pouyet</a:t>
              </a:r>
              <a:r>
                <a:rPr lang="fr-FR" sz="1100" dirty="0">
                  <a:solidFill>
                    <a:srgbClr val="44388A"/>
                  </a:solidFill>
                  <a:latin typeface="+mj-lt"/>
                  <a:sym typeface="Wingdings" panose="05000000000000000000" pitchFamily="2" charset="2"/>
                </a:rPr>
                <a:t> (Sud Est)</a:t>
              </a:r>
            </a:p>
            <a:p>
              <a:pPr marL="171450" lvl="1" indent="-171450">
                <a:spcBef>
                  <a:spcPts val="0"/>
                </a:spcBef>
                <a:buClr>
                  <a:srgbClr val="44388A"/>
                </a:buClr>
                <a:defRPr/>
              </a:pPr>
              <a:r>
                <a:rPr lang="fr-FR" sz="1100" dirty="0">
                  <a:solidFill>
                    <a:srgbClr val="44388A"/>
                  </a:solidFill>
                  <a:latin typeface="+mj-lt"/>
                  <a:sym typeface="Wingdings" panose="05000000000000000000" pitchFamily="2" charset="2"/>
                </a:rPr>
                <a:t>Camille </a:t>
              </a:r>
              <a:r>
                <a:rPr lang="fr-FR" sz="1100" dirty="0" err="1">
                  <a:solidFill>
                    <a:srgbClr val="44388A"/>
                  </a:solidFill>
                  <a:latin typeface="+mj-lt"/>
                  <a:sym typeface="Wingdings" panose="05000000000000000000" pitchFamily="2" charset="2"/>
                </a:rPr>
                <a:t>Evano</a:t>
              </a:r>
              <a:r>
                <a:rPr lang="fr-FR" sz="1100" dirty="0">
                  <a:solidFill>
                    <a:srgbClr val="44388A"/>
                  </a:solidFill>
                  <a:latin typeface="+mj-lt"/>
                  <a:sym typeface="Wingdings" panose="05000000000000000000" pitchFamily="2" charset="2"/>
                </a:rPr>
                <a:t> (Atlantique)</a:t>
              </a:r>
            </a:p>
            <a:p>
              <a:pPr marL="171450" lvl="1" indent="-171450">
                <a:spcBef>
                  <a:spcPts val="0"/>
                </a:spcBef>
                <a:buClr>
                  <a:srgbClr val="44388A"/>
                </a:buClr>
                <a:defRPr/>
              </a:pPr>
              <a:r>
                <a:rPr lang="fr-FR" sz="1100" dirty="0">
                  <a:solidFill>
                    <a:srgbClr val="44388A"/>
                  </a:solidFill>
                  <a:latin typeface="+mj-lt"/>
                  <a:sym typeface="Wingdings" panose="05000000000000000000" pitchFamily="2" charset="2"/>
                </a:rPr>
                <a:t>Benoit </a:t>
              </a:r>
              <a:r>
                <a:rPr lang="fr-FR" sz="1100" dirty="0" err="1">
                  <a:solidFill>
                    <a:srgbClr val="44388A"/>
                  </a:solidFill>
                  <a:latin typeface="+mj-lt"/>
                  <a:sym typeface="Wingdings" panose="05000000000000000000" pitchFamily="2" charset="2"/>
                </a:rPr>
                <a:t>Leibenguth</a:t>
              </a:r>
              <a:r>
                <a:rPr lang="fr-FR" sz="1100" dirty="0">
                  <a:solidFill>
                    <a:srgbClr val="44388A"/>
                  </a:solidFill>
                  <a:latin typeface="+mj-lt"/>
                  <a:sym typeface="Wingdings" panose="05000000000000000000" pitchFamily="2" charset="2"/>
                </a:rPr>
                <a:t> (Atlantique)</a:t>
              </a:r>
            </a:p>
            <a:p>
              <a:pPr marL="171450" lvl="1" indent="-171450">
                <a:spcBef>
                  <a:spcPts val="0"/>
                </a:spcBef>
                <a:buClr>
                  <a:srgbClr val="44388A"/>
                </a:buClr>
                <a:defRPr/>
              </a:pPr>
              <a:r>
                <a:rPr lang="fr-FR" sz="1100" dirty="0">
                  <a:solidFill>
                    <a:srgbClr val="44388A"/>
                  </a:solidFill>
                  <a:latin typeface="+mj-lt"/>
                  <a:sym typeface="Wingdings" panose="05000000000000000000" pitchFamily="2" charset="2"/>
                </a:rPr>
                <a:t>Gregory Schmidt( Nord)</a:t>
              </a:r>
            </a:p>
            <a:p>
              <a:pPr marL="171450" lvl="1" indent="-171450">
                <a:spcBef>
                  <a:spcPts val="0"/>
                </a:spcBef>
                <a:buClr>
                  <a:srgbClr val="44388A"/>
                </a:buClr>
                <a:defRPr/>
              </a:pPr>
              <a:r>
                <a:rPr lang="fr-FR" sz="1100" dirty="0">
                  <a:solidFill>
                    <a:srgbClr val="44388A"/>
                  </a:solidFill>
                  <a:latin typeface="+mj-lt"/>
                  <a:sym typeface="Wingdings" panose="05000000000000000000" pitchFamily="2" charset="2"/>
                </a:rPr>
                <a:t>Fabien Renaut(Est)</a:t>
              </a:r>
            </a:p>
            <a:p>
              <a:pPr marL="171450" lvl="1" indent="-171450">
                <a:spcBef>
                  <a:spcPts val="0"/>
                </a:spcBef>
                <a:buClr>
                  <a:srgbClr val="44388A"/>
                </a:buClr>
                <a:defRPr/>
              </a:pPr>
              <a:r>
                <a:rPr lang="fr-FR" sz="1100" dirty="0">
                  <a:solidFill>
                    <a:srgbClr val="44388A"/>
                  </a:solidFill>
                  <a:latin typeface="+mj-lt"/>
                  <a:sym typeface="Wingdings" panose="05000000000000000000" pitchFamily="2" charset="2"/>
                </a:rPr>
                <a:t>Anouk </a:t>
              </a:r>
              <a:r>
                <a:rPr lang="fr-FR" sz="1100" dirty="0" err="1">
                  <a:solidFill>
                    <a:srgbClr val="44388A"/>
                  </a:solidFill>
                  <a:latin typeface="+mj-lt"/>
                  <a:sym typeface="Wingdings" panose="05000000000000000000" pitchFamily="2" charset="2"/>
                </a:rPr>
                <a:t>Delbes</a:t>
              </a:r>
              <a:r>
                <a:rPr lang="fr-FR" sz="1100" dirty="0">
                  <a:solidFill>
                    <a:srgbClr val="44388A"/>
                  </a:solidFill>
                  <a:latin typeface="+mj-lt"/>
                  <a:sym typeface="Wingdings" panose="05000000000000000000" pitchFamily="2" charset="2"/>
                </a:rPr>
                <a:t> (</a:t>
              </a:r>
              <a:r>
                <a:rPr lang="fr-FR" sz="1100" dirty="0" err="1">
                  <a:solidFill>
                    <a:srgbClr val="44388A"/>
                  </a:solidFill>
                  <a:latin typeface="+mj-lt"/>
                  <a:sym typeface="Wingdings" panose="05000000000000000000" pitchFamily="2" charset="2"/>
                </a:rPr>
                <a:t>Ouigo</a:t>
              </a:r>
              <a:r>
                <a:rPr lang="fr-FR" sz="1100" dirty="0">
                  <a:solidFill>
                    <a:srgbClr val="44388A"/>
                  </a:solidFill>
                  <a:latin typeface="+mj-lt"/>
                  <a:sym typeface="Wingdings" panose="05000000000000000000" pitchFamily="2" charset="2"/>
                </a:rPr>
                <a:t>)</a:t>
              </a:r>
            </a:p>
          </p:txBody>
        </p:sp>
      </p:grpSp>
    </p:spTree>
    <p:extLst>
      <p:ext uri="{BB962C8B-B14F-4D97-AF65-F5344CB8AC3E}">
        <p14:creationId xmlns:p14="http://schemas.microsoft.com/office/powerpoint/2010/main" val="39616614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A757A6-6D72-4083-DE50-CD37526EB382}"/>
              </a:ext>
            </a:extLst>
          </p:cNvPr>
          <p:cNvSpPr>
            <a:spLocks noGrp="1"/>
          </p:cNvSpPr>
          <p:nvPr>
            <p:ph type="title"/>
          </p:nvPr>
        </p:nvSpPr>
        <p:spPr>
          <a:xfrm>
            <a:off x="368080" y="303386"/>
            <a:ext cx="9907072" cy="407795"/>
          </a:xfrm>
        </p:spPr>
        <p:txBody>
          <a:bodyPr/>
          <a:lstStyle/>
          <a:p>
            <a:r>
              <a:rPr lang="fr-FR" dirty="0"/>
              <a:t>4. Planning</a:t>
            </a:r>
          </a:p>
        </p:txBody>
      </p:sp>
      <p:graphicFrame>
        <p:nvGraphicFramePr>
          <p:cNvPr id="6" name="Tableau 6">
            <a:extLst>
              <a:ext uri="{FF2B5EF4-FFF2-40B4-BE49-F238E27FC236}">
                <a16:creationId xmlns:a16="http://schemas.microsoft.com/office/drawing/2014/main" id="{38D05099-CE07-474D-B2DF-2B98E9448337}"/>
              </a:ext>
            </a:extLst>
          </p:cNvPr>
          <p:cNvGraphicFramePr>
            <a:graphicFrameLocks noGrp="1"/>
          </p:cNvGraphicFramePr>
          <p:nvPr>
            <p:extLst>
              <p:ext uri="{D42A27DB-BD31-4B8C-83A1-F6EECF244321}">
                <p14:modId xmlns:p14="http://schemas.microsoft.com/office/powerpoint/2010/main" val="2936439790"/>
              </p:ext>
            </p:extLst>
          </p:nvPr>
        </p:nvGraphicFramePr>
        <p:xfrm>
          <a:off x="723899" y="1019934"/>
          <a:ext cx="10674419" cy="5158796"/>
        </p:xfrm>
        <a:graphic>
          <a:graphicData uri="http://schemas.openxmlformats.org/drawingml/2006/table">
            <a:tbl>
              <a:tblPr firstRow="1" bandRow="1">
                <a:tableStyleId>{2D5ABB26-0587-4C30-8999-92F81FD0307C}</a:tableStyleId>
              </a:tblPr>
              <a:tblGrid>
                <a:gridCol w="1973443">
                  <a:extLst>
                    <a:ext uri="{9D8B030D-6E8A-4147-A177-3AD203B41FA5}">
                      <a16:colId xmlns:a16="http://schemas.microsoft.com/office/drawing/2014/main" val="136887000"/>
                    </a:ext>
                  </a:extLst>
                </a:gridCol>
                <a:gridCol w="543811">
                  <a:extLst>
                    <a:ext uri="{9D8B030D-6E8A-4147-A177-3AD203B41FA5}">
                      <a16:colId xmlns:a16="http://schemas.microsoft.com/office/drawing/2014/main" val="1456316076"/>
                    </a:ext>
                  </a:extLst>
                </a:gridCol>
                <a:gridCol w="543811">
                  <a:extLst>
                    <a:ext uri="{9D8B030D-6E8A-4147-A177-3AD203B41FA5}">
                      <a16:colId xmlns:a16="http://schemas.microsoft.com/office/drawing/2014/main" val="3997090875"/>
                    </a:ext>
                  </a:extLst>
                </a:gridCol>
                <a:gridCol w="543811">
                  <a:extLst>
                    <a:ext uri="{9D8B030D-6E8A-4147-A177-3AD203B41FA5}">
                      <a16:colId xmlns:a16="http://schemas.microsoft.com/office/drawing/2014/main" val="2733120599"/>
                    </a:ext>
                  </a:extLst>
                </a:gridCol>
                <a:gridCol w="543811">
                  <a:extLst>
                    <a:ext uri="{9D8B030D-6E8A-4147-A177-3AD203B41FA5}">
                      <a16:colId xmlns:a16="http://schemas.microsoft.com/office/drawing/2014/main" val="2490647756"/>
                    </a:ext>
                  </a:extLst>
                </a:gridCol>
                <a:gridCol w="543811">
                  <a:extLst>
                    <a:ext uri="{9D8B030D-6E8A-4147-A177-3AD203B41FA5}">
                      <a16:colId xmlns:a16="http://schemas.microsoft.com/office/drawing/2014/main" val="1444698203"/>
                    </a:ext>
                  </a:extLst>
                </a:gridCol>
                <a:gridCol w="543811">
                  <a:extLst>
                    <a:ext uri="{9D8B030D-6E8A-4147-A177-3AD203B41FA5}">
                      <a16:colId xmlns:a16="http://schemas.microsoft.com/office/drawing/2014/main" val="3055622473"/>
                    </a:ext>
                  </a:extLst>
                </a:gridCol>
                <a:gridCol w="543811">
                  <a:extLst>
                    <a:ext uri="{9D8B030D-6E8A-4147-A177-3AD203B41FA5}">
                      <a16:colId xmlns:a16="http://schemas.microsoft.com/office/drawing/2014/main" val="436409746"/>
                    </a:ext>
                  </a:extLst>
                </a:gridCol>
                <a:gridCol w="543811">
                  <a:extLst>
                    <a:ext uri="{9D8B030D-6E8A-4147-A177-3AD203B41FA5}">
                      <a16:colId xmlns:a16="http://schemas.microsoft.com/office/drawing/2014/main" val="1478367483"/>
                    </a:ext>
                  </a:extLst>
                </a:gridCol>
                <a:gridCol w="543811">
                  <a:extLst>
                    <a:ext uri="{9D8B030D-6E8A-4147-A177-3AD203B41FA5}">
                      <a16:colId xmlns:a16="http://schemas.microsoft.com/office/drawing/2014/main" val="2061772577"/>
                    </a:ext>
                  </a:extLst>
                </a:gridCol>
                <a:gridCol w="543811">
                  <a:extLst>
                    <a:ext uri="{9D8B030D-6E8A-4147-A177-3AD203B41FA5}">
                      <a16:colId xmlns:a16="http://schemas.microsoft.com/office/drawing/2014/main" val="1719379330"/>
                    </a:ext>
                  </a:extLst>
                </a:gridCol>
                <a:gridCol w="543811">
                  <a:extLst>
                    <a:ext uri="{9D8B030D-6E8A-4147-A177-3AD203B41FA5}">
                      <a16:colId xmlns:a16="http://schemas.microsoft.com/office/drawing/2014/main" val="1741830528"/>
                    </a:ext>
                  </a:extLst>
                </a:gridCol>
                <a:gridCol w="543811">
                  <a:extLst>
                    <a:ext uri="{9D8B030D-6E8A-4147-A177-3AD203B41FA5}">
                      <a16:colId xmlns:a16="http://schemas.microsoft.com/office/drawing/2014/main" val="4106332662"/>
                    </a:ext>
                  </a:extLst>
                </a:gridCol>
                <a:gridCol w="543811">
                  <a:extLst>
                    <a:ext uri="{9D8B030D-6E8A-4147-A177-3AD203B41FA5}">
                      <a16:colId xmlns:a16="http://schemas.microsoft.com/office/drawing/2014/main" val="2928931921"/>
                    </a:ext>
                  </a:extLst>
                </a:gridCol>
                <a:gridCol w="543811">
                  <a:extLst>
                    <a:ext uri="{9D8B030D-6E8A-4147-A177-3AD203B41FA5}">
                      <a16:colId xmlns:a16="http://schemas.microsoft.com/office/drawing/2014/main" val="3451760617"/>
                    </a:ext>
                  </a:extLst>
                </a:gridCol>
                <a:gridCol w="543811">
                  <a:extLst>
                    <a:ext uri="{9D8B030D-6E8A-4147-A177-3AD203B41FA5}">
                      <a16:colId xmlns:a16="http://schemas.microsoft.com/office/drawing/2014/main" val="653808967"/>
                    </a:ext>
                  </a:extLst>
                </a:gridCol>
                <a:gridCol w="543811">
                  <a:extLst>
                    <a:ext uri="{9D8B030D-6E8A-4147-A177-3AD203B41FA5}">
                      <a16:colId xmlns:a16="http://schemas.microsoft.com/office/drawing/2014/main" val="2852206736"/>
                    </a:ext>
                  </a:extLst>
                </a:gridCol>
              </a:tblGrid>
              <a:tr h="320636">
                <a:tc>
                  <a:txBody>
                    <a:bodyPr/>
                    <a:lstStyle/>
                    <a:p>
                      <a:endParaRPr lang="fr-FR">
                        <a:latin typeface="+mj-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kumimoji="0" lang="fr-FR" sz="1100" b="0" i="0" u="none" strike="noStrike" kern="0" cap="none" spc="0" normalizeH="0" baseline="0" noProof="0" dirty="0">
                          <a:ln>
                            <a:noFill/>
                          </a:ln>
                          <a:solidFill>
                            <a:srgbClr val="203F8D"/>
                          </a:solidFill>
                          <a:effectLst/>
                          <a:uLnTx/>
                          <a:uFillTx/>
                          <a:latin typeface="+mj-lt"/>
                          <a:ea typeface="MS PGothic" pitchFamily="34" charset="-128"/>
                          <a:cs typeface="+mn-cs"/>
                          <a:sym typeface="Arial"/>
                        </a:rPr>
                        <a:t>JUILLET</a:t>
                      </a:r>
                      <a:endParaRPr lang="fr-FR" dirty="0">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fr-F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5">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100" b="0" i="0" u="none" strike="noStrike" kern="0" cap="none" spc="0" normalizeH="0" baseline="0" dirty="0">
                          <a:ln>
                            <a:noFill/>
                          </a:ln>
                          <a:solidFill>
                            <a:schemeClr val="tx2"/>
                          </a:solidFill>
                          <a:effectLst/>
                          <a:uLnTx/>
                          <a:uFillTx/>
                          <a:latin typeface="+mj-lt"/>
                          <a:ea typeface="MS PGothic" pitchFamily="34" charset="-128"/>
                          <a:sym typeface="Arial"/>
                        </a:rPr>
                        <a:t>AOÛT</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fr-F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fr-F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fr-F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fr-F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100" b="0" i="0" u="none" strike="noStrike" kern="0" cap="none" spc="0" normalizeH="0" baseline="0" dirty="0">
                          <a:ln>
                            <a:noFill/>
                          </a:ln>
                          <a:solidFill>
                            <a:schemeClr val="tx2"/>
                          </a:solidFill>
                          <a:effectLst/>
                          <a:uLnTx/>
                          <a:uFillTx/>
                          <a:latin typeface="+mj-lt"/>
                          <a:ea typeface="MS PGothic" pitchFamily="34" charset="-128"/>
                          <a:sym typeface="Arial"/>
                        </a:rPr>
                        <a:t>SEPTEMBRE</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EEEEE"/>
                    </a:solidFill>
                  </a:tcPr>
                </a:tc>
                <a:tc hMerge="1">
                  <a:txBody>
                    <a:bodyPr/>
                    <a:lstStyle/>
                    <a:p>
                      <a:endParaRPr lang="fr-F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fr-F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fr-F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5">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100" b="0" i="0" u="none" strike="noStrike" kern="0" cap="none" spc="0" normalizeH="0" baseline="0" dirty="0">
                          <a:ln>
                            <a:noFill/>
                          </a:ln>
                          <a:solidFill>
                            <a:schemeClr val="tx2"/>
                          </a:solidFill>
                          <a:effectLst/>
                          <a:uLnTx/>
                          <a:uFillTx/>
                          <a:latin typeface="+mj-lt"/>
                          <a:ea typeface="MS PGothic" pitchFamily="34" charset="-128"/>
                          <a:sym typeface="Arial"/>
                        </a:rPr>
                        <a:t>OCTOBRE</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100" b="0" i="0" u="none" strike="noStrike" kern="0" cap="none" spc="0" normalizeH="0" baseline="0">
                        <a:ln>
                          <a:noFill/>
                        </a:ln>
                        <a:solidFill>
                          <a:srgbClr val="0062FF"/>
                        </a:solidFill>
                        <a:effectLst/>
                        <a:uLnTx/>
                        <a:uFillTx/>
                        <a:latin typeface="Montserrat"/>
                        <a:ea typeface="MS PGothic" pitchFamily="34" charset="-128"/>
                        <a:sym typeface="Aria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100" b="0" i="0" u="none" strike="noStrike" kern="0" cap="none" spc="0" normalizeH="0" baseline="0">
                        <a:ln>
                          <a:noFill/>
                        </a:ln>
                        <a:solidFill>
                          <a:srgbClr val="0062FF"/>
                        </a:solidFill>
                        <a:effectLst/>
                        <a:uLnTx/>
                        <a:uFillTx/>
                        <a:latin typeface="Montserrat"/>
                        <a:ea typeface="MS PGothic" pitchFamily="34" charset="-128"/>
                        <a:sym typeface="Aria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100" b="0" i="0" u="none" strike="noStrike" kern="0" cap="none" spc="0" normalizeH="0" baseline="0">
                        <a:ln>
                          <a:noFill/>
                        </a:ln>
                        <a:solidFill>
                          <a:srgbClr val="0062FF"/>
                        </a:solidFill>
                        <a:effectLst/>
                        <a:uLnTx/>
                        <a:uFillTx/>
                        <a:latin typeface="Montserrat"/>
                        <a:ea typeface="MS PGothic" pitchFamily="34" charset="-128"/>
                        <a:sym typeface="Aria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100" b="0" i="0" u="none" strike="noStrike" kern="0" cap="none" spc="0" normalizeH="0" baseline="0">
                        <a:ln>
                          <a:noFill/>
                        </a:ln>
                        <a:solidFill>
                          <a:srgbClr val="0062FF"/>
                        </a:solidFill>
                        <a:effectLst/>
                        <a:uLnTx/>
                        <a:uFillTx/>
                        <a:latin typeface="Montserrat"/>
                        <a:ea typeface="MS PGothic" pitchFamily="34" charset="-128"/>
                        <a:sym typeface="Aria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18994840"/>
                  </a:ext>
                </a:extLst>
              </a:tr>
              <a:tr h="0">
                <a:tc>
                  <a:txBody>
                    <a:bodyPr/>
                    <a:lstStyle/>
                    <a:p>
                      <a:endParaRPr lang="fr-FR">
                        <a:latin typeface="+mj-lt"/>
                      </a:endParaRPr>
                    </a:p>
                  </a:txBody>
                  <a:tcP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R="0" algn="l" rtl="0" eaLnBrk="1" hangingPunct="1">
                        <a:lnSpc>
                          <a:spcPct val="100000"/>
                        </a:lnSpc>
                        <a:spcBef>
                          <a:spcPts val="0"/>
                        </a:spcBef>
                        <a:spcAft>
                          <a:spcPts val="0"/>
                        </a:spcAft>
                        <a:buClr>
                          <a:srgbClr val="000000"/>
                        </a:buClr>
                        <a:buFont typeface="Arial"/>
                      </a:pPr>
                      <a:r>
                        <a:rPr lang="fr-FR" sz="900" b="1" i="0" u="none" strike="noStrike" cap="none">
                          <a:solidFill>
                            <a:srgbClr val="595959"/>
                          </a:solidFill>
                          <a:latin typeface="+mj-lt"/>
                          <a:ea typeface="+mn-ea"/>
                          <a:cs typeface="Arial"/>
                          <a:sym typeface="Arial"/>
                        </a:rPr>
                        <a:t>18</a:t>
                      </a:r>
                    </a:p>
                  </a:txBody>
                  <a:tcPr marL="0" marR="0" marT="0" marB="0" anchor="b">
                    <a:lnL w="3175" cap="flat" cmpd="sng" algn="ctr">
                      <a:noFill/>
                      <a:prstDash val="sysDot"/>
                      <a:round/>
                      <a:headEnd type="none" w="med" len="med"/>
                      <a:tailEnd type="none" w="med" len="med"/>
                    </a:lnL>
                    <a:lnR w="3175" cap="flat" cmpd="sng" algn="ctr">
                      <a:noFill/>
                      <a:prstDash val="sysDot"/>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EEEEEE"/>
                    </a:solidFill>
                  </a:tcPr>
                </a:tc>
                <a:tc>
                  <a:txBody>
                    <a:bodyPr/>
                    <a:lstStyle/>
                    <a:p>
                      <a:pPr marR="0" algn="l" rtl="0" eaLnBrk="1" hangingPunct="1">
                        <a:lnSpc>
                          <a:spcPct val="100000"/>
                        </a:lnSpc>
                        <a:spcBef>
                          <a:spcPts val="0"/>
                        </a:spcBef>
                        <a:spcAft>
                          <a:spcPts val="0"/>
                        </a:spcAft>
                        <a:buClr>
                          <a:srgbClr val="000000"/>
                        </a:buClr>
                        <a:buFont typeface="Arial"/>
                      </a:pPr>
                      <a:r>
                        <a:rPr lang="fr-FR" sz="900" b="1" i="0" u="none" strike="noStrike" cap="none">
                          <a:solidFill>
                            <a:srgbClr val="595959"/>
                          </a:solidFill>
                          <a:latin typeface="+mj-lt"/>
                          <a:ea typeface="+mn-ea"/>
                          <a:cs typeface="Arial"/>
                          <a:sym typeface="Arial"/>
                        </a:rPr>
                        <a:t>25</a:t>
                      </a:r>
                    </a:p>
                  </a:txBody>
                  <a:tcPr marL="0" marR="0" marT="0" marB="0" anchor="b">
                    <a:lnL w="3175" cap="flat" cmpd="sng" algn="ctr">
                      <a:noFill/>
                      <a:prstDash val="sysDot"/>
                      <a:round/>
                      <a:headEnd type="none" w="med" len="med"/>
                      <a:tailEnd type="none" w="med" len="med"/>
                    </a:lnL>
                    <a:lnR w="3175" cap="flat" cmpd="sng" algn="ctr">
                      <a:noFill/>
                      <a:prstDash val="sysDot"/>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EEEEEE"/>
                    </a:solidFill>
                  </a:tcPr>
                </a:tc>
                <a:tc>
                  <a:txBody>
                    <a:bodyPr/>
                    <a:lstStyle/>
                    <a:p>
                      <a:pPr marR="0" algn="l" rtl="0" eaLnBrk="1" hangingPunct="1">
                        <a:lnSpc>
                          <a:spcPct val="100000"/>
                        </a:lnSpc>
                        <a:spcBef>
                          <a:spcPts val="0"/>
                        </a:spcBef>
                        <a:spcAft>
                          <a:spcPts val="0"/>
                        </a:spcAft>
                        <a:buClr>
                          <a:srgbClr val="000000"/>
                        </a:buClr>
                        <a:buFont typeface="Arial"/>
                      </a:pPr>
                      <a:r>
                        <a:rPr lang="fr-FR" sz="900" b="1" i="0" u="none" strike="noStrike" cap="none">
                          <a:solidFill>
                            <a:srgbClr val="595959"/>
                          </a:solidFill>
                          <a:latin typeface="+mj-lt"/>
                          <a:ea typeface="+mn-ea"/>
                          <a:cs typeface="Arial"/>
                          <a:sym typeface="Arial"/>
                        </a:rPr>
                        <a:t>01</a:t>
                      </a:r>
                    </a:p>
                  </a:txBody>
                  <a:tcPr marL="0" marR="0" marT="0" marB="0" anchor="b">
                    <a:lnL w="3175" cap="flat" cmpd="sng" algn="ctr">
                      <a:noFill/>
                      <a:prstDash val="sysDot"/>
                      <a:round/>
                      <a:headEnd type="none" w="med" len="med"/>
                      <a:tailEnd type="none" w="med" len="med"/>
                    </a:lnL>
                    <a:lnR w="3175" cap="flat" cmpd="sng" algn="ctr">
                      <a:noFill/>
                      <a:prstDash val="sysDot"/>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R="0" algn="l" rtl="0" eaLnBrk="1" hangingPunct="1">
                        <a:lnSpc>
                          <a:spcPct val="100000"/>
                        </a:lnSpc>
                        <a:spcBef>
                          <a:spcPts val="0"/>
                        </a:spcBef>
                        <a:spcAft>
                          <a:spcPts val="0"/>
                        </a:spcAft>
                        <a:buClr>
                          <a:srgbClr val="000000"/>
                        </a:buClr>
                        <a:buFont typeface="Arial"/>
                      </a:pPr>
                      <a:r>
                        <a:rPr lang="fr-FR" sz="900" b="1" i="0" u="none" strike="noStrike" cap="none">
                          <a:solidFill>
                            <a:srgbClr val="595959"/>
                          </a:solidFill>
                          <a:latin typeface="+mj-lt"/>
                          <a:ea typeface="+mn-ea"/>
                          <a:cs typeface="Arial"/>
                          <a:sym typeface="Arial"/>
                        </a:rPr>
                        <a:t>08</a:t>
                      </a:r>
                    </a:p>
                  </a:txBody>
                  <a:tcPr marL="0" marR="0" marT="0" marB="0" anchor="b">
                    <a:lnL w="3175" cap="flat" cmpd="sng" algn="ctr">
                      <a:noFill/>
                      <a:prstDash val="sysDot"/>
                      <a:round/>
                      <a:headEnd type="none" w="med" len="med"/>
                      <a:tailEnd type="none" w="med" len="med"/>
                    </a:lnL>
                    <a:lnR w="3175" cap="flat" cmpd="sng" algn="ctr">
                      <a:noFill/>
                      <a:prstDash val="sysDot"/>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R="0" algn="l" rtl="0" eaLnBrk="1" hangingPunct="1">
                        <a:lnSpc>
                          <a:spcPct val="100000"/>
                        </a:lnSpc>
                        <a:spcBef>
                          <a:spcPts val="0"/>
                        </a:spcBef>
                        <a:spcAft>
                          <a:spcPts val="0"/>
                        </a:spcAft>
                        <a:buClr>
                          <a:srgbClr val="000000"/>
                        </a:buClr>
                        <a:buFont typeface="Arial"/>
                      </a:pPr>
                      <a:r>
                        <a:rPr lang="fr-FR" sz="900" b="1" i="0" u="none" strike="noStrike" cap="none">
                          <a:solidFill>
                            <a:srgbClr val="595959"/>
                          </a:solidFill>
                          <a:latin typeface="+mj-lt"/>
                          <a:ea typeface="+mn-ea"/>
                          <a:cs typeface="Arial"/>
                          <a:sym typeface="Arial"/>
                        </a:rPr>
                        <a:t>15</a:t>
                      </a:r>
                    </a:p>
                  </a:txBody>
                  <a:tcPr marL="0" marR="0" marT="0" marB="0" anchor="b">
                    <a:lnL w="3175" cap="flat" cmpd="sng" algn="ctr">
                      <a:noFill/>
                      <a:prstDash val="sysDot"/>
                      <a:round/>
                      <a:headEnd type="none" w="med" len="med"/>
                      <a:tailEnd type="none" w="med" len="med"/>
                    </a:lnL>
                    <a:lnR w="3175" cap="flat" cmpd="sng" algn="ctr">
                      <a:noFill/>
                      <a:prstDash val="sysDot"/>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R="0" algn="l" rtl="0" eaLnBrk="1" hangingPunct="1">
                        <a:lnSpc>
                          <a:spcPct val="100000"/>
                        </a:lnSpc>
                        <a:spcBef>
                          <a:spcPts val="0"/>
                        </a:spcBef>
                        <a:spcAft>
                          <a:spcPts val="0"/>
                        </a:spcAft>
                        <a:buClr>
                          <a:srgbClr val="000000"/>
                        </a:buClr>
                        <a:buFont typeface="Arial"/>
                      </a:pPr>
                      <a:r>
                        <a:rPr lang="fr-FR" sz="900" b="1" i="0" u="none" strike="noStrike" cap="none">
                          <a:solidFill>
                            <a:srgbClr val="595959"/>
                          </a:solidFill>
                          <a:latin typeface="+mj-lt"/>
                          <a:ea typeface="+mn-ea"/>
                          <a:cs typeface="Arial"/>
                          <a:sym typeface="Arial"/>
                        </a:rPr>
                        <a:t>22</a:t>
                      </a:r>
                    </a:p>
                  </a:txBody>
                  <a:tcPr marL="0" marR="0" marT="0" marB="0" anchor="b">
                    <a:lnL w="3175" cap="flat" cmpd="sng" algn="ctr">
                      <a:noFill/>
                      <a:prstDash val="sysDot"/>
                      <a:round/>
                      <a:headEnd type="none" w="med" len="med"/>
                      <a:tailEnd type="none" w="med" len="med"/>
                    </a:lnL>
                    <a:lnR w="3175" cap="flat" cmpd="sng" algn="ctr">
                      <a:noFill/>
                      <a:prstDash val="sysDot"/>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R="0" algn="l" rtl="0" eaLnBrk="1" hangingPunct="1">
                        <a:lnSpc>
                          <a:spcPct val="100000"/>
                        </a:lnSpc>
                        <a:spcBef>
                          <a:spcPts val="0"/>
                        </a:spcBef>
                        <a:spcAft>
                          <a:spcPts val="0"/>
                        </a:spcAft>
                        <a:buClr>
                          <a:srgbClr val="000000"/>
                        </a:buClr>
                        <a:buFont typeface="Arial"/>
                      </a:pPr>
                      <a:r>
                        <a:rPr lang="fr-FR" sz="900" b="1" i="0" u="none" strike="noStrike" cap="none">
                          <a:solidFill>
                            <a:srgbClr val="595959"/>
                          </a:solidFill>
                          <a:latin typeface="+mj-lt"/>
                          <a:ea typeface="+mn-ea"/>
                          <a:cs typeface="Arial"/>
                          <a:sym typeface="Arial"/>
                        </a:rPr>
                        <a:t>29</a:t>
                      </a:r>
                    </a:p>
                  </a:txBody>
                  <a:tcPr marL="0" marR="0" marT="0" marB="0" anchor="b">
                    <a:lnL w="3175" cap="flat" cmpd="sng" algn="ctr">
                      <a:noFill/>
                      <a:prstDash val="sysDot"/>
                      <a:round/>
                      <a:headEnd type="none" w="med" len="med"/>
                      <a:tailEnd type="none" w="med" len="med"/>
                    </a:lnL>
                    <a:lnR w="3175" cap="flat" cmpd="sng" algn="ctr">
                      <a:noFill/>
                      <a:prstDash val="sysDot"/>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R="0" algn="l" rtl="0" eaLnBrk="1" hangingPunct="1">
                        <a:lnSpc>
                          <a:spcPct val="100000"/>
                        </a:lnSpc>
                        <a:spcBef>
                          <a:spcPts val="0"/>
                        </a:spcBef>
                        <a:spcAft>
                          <a:spcPts val="0"/>
                        </a:spcAft>
                        <a:buClr>
                          <a:srgbClr val="000000"/>
                        </a:buClr>
                        <a:buFont typeface="Arial"/>
                      </a:pPr>
                      <a:r>
                        <a:rPr lang="fr-FR" sz="900" b="1" i="0" u="none" strike="noStrike" cap="none">
                          <a:solidFill>
                            <a:srgbClr val="595959"/>
                          </a:solidFill>
                          <a:latin typeface="+mj-lt"/>
                          <a:ea typeface="+mn-ea"/>
                          <a:cs typeface="Arial"/>
                          <a:sym typeface="Arial"/>
                        </a:rPr>
                        <a:t>05</a:t>
                      </a:r>
                    </a:p>
                  </a:txBody>
                  <a:tcPr marL="0" marR="0" marT="0" marB="0" anchor="b">
                    <a:lnL w="3175" cap="flat" cmpd="sng" algn="ctr">
                      <a:noFill/>
                      <a:prstDash val="sysDot"/>
                      <a:round/>
                      <a:headEnd type="none" w="med" len="med"/>
                      <a:tailEnd type="none" w="med" len="med"/>
                    </a:lnL>
                    <a:lnR w="3175" cap="flat" cmpd="sng" algn="ctr">
                      <a:noFill/>
                      <a:prstDash val="sysDot"/>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EEEEEE"/>
                    </a:solidFill>
                  </a:tcPr>
                </a:tc>
                <a:tc>
                  <a:txBody>
                    <a:bodyPr/>
                    <a:lstStyle/>
                    <a:p>
                      <a:pPr marR="0" algn="l" rtl="0" eaLnBrk="1" hangingPunct="1">
                        <a:lnSpc>
                          <a:spcPct val="100000"/>
                        </a:lnSpc>
                        <a:spcBef>
                          <a:spcPts val="0"/>
                        </a:spcBef>
                        <a:spcAft>
                          <a:spcPts val="0"/>
                        </a:spcAft>
                        <a:buClr>
                          <a:srgbClr val="000000"/>
                        </a:buClr>
                        <a:buFont typeface="Arial"/>
                      </a:pPr>
                      <a:r>
                        <a:rPr lang="fr-FR" sz="900" b="1" i="0" u="none" strike="noStrike" cap="none">
                          <a:solidFill>
                            <a:srgbClr val="595959"/>
                          </a:solidFill>
                          <a:latin typeface="+mj-lt"/>
                          <a:ea typeface="+mn-ea"/>
                          <a:cs typeface="Arial"/>
                          <a:sym typeface="Arial"/>
                        </a:rPr>
                        <a:t>12</a:t>
                      </a:r>
                    </a:p>
                  </a:txBody>
                  <a:tcPr marL="0" marR="0" marT="0" marB="0" anchor="b">
                    <a:lnL w="3175" cap="flat" cmpd="sng" algn="ctr">
                      <a:noFill/>
                      <a:prstDash val="sysDot"/>
                      <a:round/>
                      <a:headEnd type="none" w="med" len="med"/>
                      <a:tailEnd type="none" w="med" len="med"/>
                    </a:lnL>
                    <a:lnR w="3175" cap="flat" cmpd="sng" algn="ctr">
                      <a:noFill/>
                      <a:prstDash val="sysDot"/>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EEEEEE"/>
                    </a:solidFill>
                  </a:tcPr>
                </a:tc>
                <a:tc>
                  <a:txBody>
                    <a:bodyPr/>
                    <a:lstStyle/>
                    <a:p>
                      <a:pPr marR="0" algn="l" rtl="0" eaLnBrk="1" hangingPunct="1">
                        <a:lnSpc>
                          <a:spcPct val="100000"/>
                        </a:lnSpc>
                        <a:spcBef>
                          <a:spcPts val="0"/>
                        </a:spcBef>
                        <a:spcAft>
                          <a:spcPts val="0"/>
                        </a:spcAft>
                        <a:buClr>
                          <a:srgbClr val="000000"/>
                        </a:buClr>
                        <a:buFont typeface="Arial"/>
                      </a:pPr>
                      <a:r>
                        <a:rPr lang="fr-FR" sz="900" b="1" i="0" u="none" strike="noStrike" cap="none">
                          <a:solidFill>
                            <a:srgbClr val="595959"/>
                          </a:solidFill>
                          <a:latin typeface="+mj-lt"/>
                          <a:ea typeface="+mn-ea"/>
                          <a:cs typeface="Arial"/>
                          <a:sym typeface="Arial"/>
                        </a:rPr>
                        <a:t>19</a:t>
                      </a:r>
                    </a:p>
                  </a:txBody>
                  <a:tcPr marL="0" marR="0" marT="0" marB="0" anchor="b">
                    <a:lnL w="3175" cap="flat" cmpd="sng" algn="ctr">
                      <a:noFill/>
                      <a:prstDash val="sysDot"/>
                      <a:round/>
                      <a:headEnd type="none" w="med" len="med"/>
                      <a:tailEnd type="none" w="med" len="med"/>
                    </a:lnL>
                    <a:lnR w="3175" cap="flat" cmpd="sng" algn="ctr">
                      <a:noFill/>
                      <a:prstDash val="sysDot"/>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EEEEEE"/>
                    </a:solidFill>
                  </a:tcPr>
                </a:tc>
                <a:tc>
                  <a:txBody>
                    <a:bodyPr/>
                    <a:lstStyle/>
                    <a:p>
                      <a:pPr marR="0" algn="l" rtl="0" eaLnBrk="1" hangingPunct="1">
                        <a:lnSpc>
                          <a:spcPct val="100000"/>
                        </a:lnSpc>
                        <a:spcBef>
                          <a:spcPts val="0"/>
                        </a:spcBef>
                        <a:spcAft>
                          <a:spcPts val="0"/>
                        </a:spcAft>
                        <a:buClr>
                          <a:srgbClr val="000000"/>
                        </a:buClr>
                        <a:buFont typeface="Arial"/>
                      </a:pPr>
                      <a:r>
                        <a:rPr lang="fr-FR" sz="900" b="1" i="0" u="none" strike="noStrike" cap="none">
                          <a:solidFill>
                            <a:srgbClr val="595959"/>
                          </a:solidFill>
                          <a:latin typeface="+mj-lt"/>
                          <a:ea typeface="+mn-ea"/>
                          <a:cs typeface="Arial"/>
                          <a:sym typeface="Arial"/>
                        </a:rPr>
                        <a:t>26</a:t>
                      </a:r>
                    </a:p>
                  </a:txBody>
                  <a:tcPr marL="0" marR="0" marT="0" marB="0" anchor="b">
                    <a:lnL w="3175" cap="flat" cmpd="sng" algn="ctr">
                      <a:noFill/>
                      <a:prstDash val="sys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EEEEEE"/>
                    </a:solidFill>
                  </a:tcPr>
                </a:tc>
                <a:tc>
                  <a:txBody>
                    <a:bodyPr/>
                    <a:lstStyle/>
                    <a:p>
                      <a:pPr marR="0" algn="l" rtl="0" eaLnBrk="1" hangingPunct="1">
                        <a:lnSpc>
                          <a:spcPct val="100000"/>
                        </a:lnSpc>
                        <a:spcBef>
                          <a:spcPts val="0"/>
                        </a:spcBef>
                        <a:spcAft>
                          <a:spcPts val="0"/>
                        </a:spcAft>
                        <a:buClr>
                          <a:srgbClr val="000000"/>
                        </a:buClr>
                        <a:buFont typeface="Arial"/>
                      </a:pPr>
                      <a:r>
                        <a:rPr lang="fr-FR" sz="1000" b="1" i="0" u="none" strike="noStrike" cap="none">
                          <a:solidFill>
                            <a:srgbClr val="595959"/>
                          </a:solidFill>
                          <a:latin typeface="+mj-lt"/>
                          <a:ea typeface="+mn-ea"/>
                          <a:cs typeface="Arial"/>
                          <a:sym typeface="Arial"/>
                        </a:rPr>
                        <a:t>3</a:t>
                      </a:r>
                    </a:p>
                  </a:txBody>
                  <a:tcPr marL="0" marR="0" marT="0" marB="0" anchor="b">
                    <a:lnL w="3175" cap="flat" cmpd="sng" algn="ctr">
                      <a:noFill/>
                      <a:prstDash val="sys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R="0" algn="l" rtl="0" eaLnBrk="1" hangingPunct="1">
                        <a:lnSpc>
                          <a:spcPct val="100000"/>
                        </a:lnSpc>
                        <a:spcBef>
                          <a:spcPts val="0"/>
                        </a:spcBef>
                        <a:spcAft>
                          <a:spcPts val="0"/>
                        </a:spcAft>
                        <a:buClr>
                          <a:srgbClr val="000000"/>
                        </a:buClr>
                        <a:buFont typeface="Arial"/>
                      </a:pPr>
                      <a:r>
                        <a:rPr lang="fr-FR" sz="1000" b="1" i="0" u="none" strike="noStrike" cap="none">
                          <a:solidFill>
                            <a:srgbClr val="595959"/>
                          </a:solidFill>
                          <a:latin typeface="+mj-lt"/>
                          <a:ea typeface="+mn-ea"/>
                          <a:cs typeface="Arial"/>
                          <a:sym typeface="Arial"/>
                        </a:rPr>
                        <a:t>10</a:t>
                      </a:r>
                    </a:p>
                  </a:txBody>
                  <a:tcPr marL="0" marR="0" marT="0" marB="0" anchor="b">
                    <a:lnL w="3175" cap="flat" cmpd="sng" algn="ctr">
                      <a:noFill/>
                      <a:prstDash val="sys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R="0" algn="l" rtl="0" eaLnBrk="1" hangingPunct="1">
                        <a:lnSpc>
                          <a:spcPct val="100000"/>
                        </a:lnSpc>
                        <a:spcBef>
                          <a:spcPts val="0"/>
                        </a:spcBef>
                        <a:spcAft>
                          <a:spcPts val="0"/>
                        </a:spcAft>
                        <a:buClr>
                          <a:srgbClr val="000000"/>
                        </a:buClr>
                        <a:buFont typeface="Arial"/>
                      </a:pPr>
                      <a:r>
                        <a:rPr lang="fr-FR" sz="1000" b="1" i="0" u="none" strike="noStrike" cap="none">
                          <a:solidFill>
                            <a:srgbClr val="595959"/>
                          </a:solidFill>
                          <a:latin typeface="+mj-lt"/>
                          <a:ea typeface="+mn-ea"/>
                          <a:cs typeface="Arial"/>
                          <a:sym typeface="Arial"/>
                        </a:rPr>
                        <a:t>17</a:t>
                      </a:r>
                    </a:p>
                  </a:txBody>
                  <a:tcPr marL="0" marR="0" marT="0" marB="0" anchor="b">
                    <a:lnL w="3175" cap="flat" cmpd="sng" algn="ctr">
                      <a:noFill/>
                      <a:prstDash val="sys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R="0" algn="l" rtl="0" eaLnBrk="1" hangingPunct="1">
                        <a:lnSpc>
                          <a:spcPct val="100000"/>
                        </a:lnSpc>
                        <a:spcBef>
                          <a:spcPts val="0"/>
                        </a:spcBef>
                        <a:spcAft>
                          <a:spcPts val="0"/>
                        </a:spcAft>
                        <a:buClr>
                          <a:srgbClr val="000000"/>
                        </a:buClr>
                        <a:buFont typeface="Arial"/>
                      </a:pPr>
                      <a:r>
                        <a:rPr lang="fr-FR" sz="1000" b="1" i="0" u="none" strike="noStrike" cap="none">
                          <a:solidFill>
                            <a:srgbClr val="595959"/>
                          </a:solidFill>
                          <a:latin typeface="+mj-lt"/>
                          <a:ea typeface="+mn-ea"/>
                          <a:cs typeface="Arial"/>
                          <a:sym typeface="Arial"/>
                        </a:rPr>
                        <a:t>24</a:t>
                      </a:r>
                    </a:p>
                  </a:txBody>
                  <a:tcPr marL="0" marR="0" marT="0" marB="0" anchor="b">
                    <a:lnL w="3175" cap="flat" cmpd="sng" algn="ctr">
                      <a:noFill/>
                      <a:prstDash val="sys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R="0" algn="l" rtl="0" eaLnBrk="1" hangingPunct="1">
                        <a:lnSpc>
                          <a:spcPct val="100000"/>
                        </a:lnSpc>
                        <a:spcBef>
                          <a:spcPts val="0"/>
                        </a:spcBef>
                        <a:spcAft>
                          <a:spcPts val="0"/>
                        </a:spcAft>
                        <a:buClr>
                          <a:srgbClr val="000000"/>
                        </a:buClr>
                        <a:buFont typeface="Arial"/>
                      </a:pPr>
                      <a:r>
                        <a:rPr lang="fr-FR" sz="1000" b="1" i="0" u="none" strike="noStrike" cap="none">
                          <a:solidFill>
                            <a:srgbClr val="595959"/>
                          </a:solidFill>
                          <a:latin typeface="+mj-lt"/>
                          <a:ea typeface="+mn-ea"/>
                          <a:cs typeface="Arial"/>
                          <a:sym typeface="Arial"/>
                        </a:rPr>
                        <a:t>31</a:t>
                      </a:r>
                    </a:p>
                  </a:txBody>
                  <a:tcPr marL="0" marR="0" marT="0" marB="0" anchor="b">
                    <a:lnL w="3175" cap="flat" cmpd="sng" algn="ctr">
                      <a:noFill/>
                      <a:prstDash val="sys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89069623"/>
                  </a:ext>
                </a:extLst>
              </a:tr>
              <a:tr h="0">
                <a:tc>
                  <a:txBody>
                    <a:bodyPr/>
                    <a:lstStyle/>
                    <a:p>
                      <a:endParaRPr lang="fr-FR">
                        <a:latin typeface="+mj-lt"/>
                      </a:endParaRPr>
                    </a:p>
                  </a:txBody>
                  <a:tcPr marL="0" marR="0" marT="0" marB="0">
                    <a:lnL w="12700"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fr-FR">
                        <a:latin typeface="+mj-lt"/>
                      </a:endParaRPr>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EEEEE"/>
                    </a:solidFill>
                  </a:tcPr>
                </a:tc>
                <a:tc>
                  <a:txBody>
                    <a:bodyPr/>
                    <a:lstStyle/>
                    <a:p>
                      <a:endParaRPr lang="fr-FR">
                        <a:latin typeface="+mj-lt"/>
                      </a:endParaRPr>
                    </a:p>
                  </a:txBody>
                  <a:tcPr marL="0" marR="0" marT="0" marB="0">
                    <a:lnL w="3175" cap="flat" cmpd="sng" algn="ctr">
                      <a:solidFill>
                        <a:schemeClr val="bg1">
                          <a:lumMod val="50000"/>
                        </a:schemeClr>
                      </a:solidFill>
                      <a:prstDash val="sysDot"/>
                      <a:round/>
                      <a:headEnd type="none" w="med" len="med"/>
                      <a:tailEnd type="none" w="med" len="med"/>
                    </a:lnL>
                    <a:lnR w="3175" cap="flat" cmpd="sng" algn="ctr">
                      <a:solidFill>
                        <a:schemeClr val="bg1">
                          <a:lumMod val="50000"/>
                        </a:schemeClr>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EEEEE"/>
                    </a:solidFill>
                  </a:tcPr>
                </a:tc>
                <a:tc>
                  <a:txBody>
                    <a:bodyPr/>
                    <a:lstStyle/>
                    <a:p>
                      <a:endParaRPr lang="fr-FR">
                        <a:latin typeface="+mj-lt"/>
                      </a:endParaRPr>
                    </a:p>
                  </a:txBody>
                  <a:tcPr marL="0" marR="0" marT="0" marB="0">
                    <a:lnL w="3175" cap="flat" cmpd="sng" algn="ctr">
                      <a:solidFill>
                        <a:schemeClr val="bg1">
                          <a:lumMod val="50000"/>
                        </a:schemeClr>
                      </a:solidFill>
                      <a:prstDash val="sysDot"/>
                      <a:round/>
                      <a:headEnd type="none" w="med" len="med"/>
                      <a:tailEnd type="none" w="med" len="med"/>
                    </a:lnL>
                    <a:lnR w="3175" cap="flat" cmpd="sng" algn="ctr">
                      <a:solidFill>
                        <a:schemeClr val="bg1">
                          <a:lumMod val="50000"/>
                        </a:schemeClr>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a:latin typeface="+mj-lt"/>
                      </a:endParaRPr>
                    </a:p>
                  </a:txBody>
                  <a:tcPr marL="0" marR="0" marT="0" marB="0">
                    <a:lnL w="3175" cap="flat" cmpd="sng" algn="ctr">
                      <a:solidFill>
                        <a:schemeClr val="bg1">
                          <a:lumMod val="50000"/>
                        </a:schemeClr>
                      </a:solidFill>
                      <a:prstDash val="sysDot"/>
                      <a:round/>
                      <a:headEnd type="none" w="med" len="med"/>
                      <a:tailEnd type="none" w="med" len="med"/>
                    </a:lnL>
                    <a:lnR w="3175" cap="flat" cmpd="sng" algn="ctr">
                      <a:solidFill>
                        <a:schemeClr val="bg1">
                          <a:lumMod val="50000"/>
                        </a:schemeClr>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a:latin typeface="+mj-lt"/>
                      </a:endParaRPr>
                    </a:p>
                  </a:txBody>
                  <a:tcPr marL="0" marR="0" marT="0" marB="0">
                    <a:lnL w="3175" cap="flat" cmpd="sng" algn="ctr">
                      <a:solidFill>
                        <a:schemeClr val="bg1">
                          <a:lumMod val="50000"/>
                        </a:schemeClr>
                      </a:solidFill>
                      <a:prstDash val="sysDot"/>
                      <a:round/>
                      <a:headEnd type="none" w="med" len="med"/>
                      <a:tailEnd type="none" w="med" len="med"/>
                    </a:lnL>
                    <a:lnR w="3175" cap="flat" cmpd="sng" algn="ctr">
                      <a:solidFill>
                        <a:schemeClr val="bg1">
                          <a:lumMod val="50000"/>
                        </a:schemeClr>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a:latin typeface="+mj-lt"/>
                      </a:endParaRPr>
                    </a:p>
                  </a:txBody>
                  <a:tcPr marL="0" marR="0" marT="0" marB="0">
                    <a:lnL w="3175" cap="flat" cmpd="sng" algn="ctr">
                      <a:solidFill>
                        <a:schemeClr val="bg1">
                          <a:lumMod val="50000"/>
                        </a:schemeClr>
                      </a:solidFill>
                      <a:prstDash val="sysDot"/>
                      <a:round/>
                      <a:headEnd type="none" w="med" len="med"/>
                      <a:tailEnd type="none" w="med" len="med"/>
                    </a:lnL>
                    <a:lnR w="3175" cap="flat" cmpd="sng" algn="ctr">
                      <a:solidFill>
                        <a:schemeClr val="bg1">
                          <a:lumMod val="50000"/>
                        </a:schemeClr>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a:latin typeface="+mj-lt"/>
                      </a:endParaRPr>
                    </a:p>
                  </a:txBody>
                  <a:tcPr marL="0" marR="0" marT="0" marB="0">
                    <a:lnL w="3175" cap="flat" cmpd="sng" algn="ctr">
                      <a:solidFill>
                        <a:schemeClr val="bg1">
                          <a:lumMod val="50000"/>
                        </a:schemeClr>
                      </a:solidFill>
                      <a:prstDash val="sysDot"/>
                      <a:round/>
                      <a:headEnd type="none" w="med" len="med"/>
                      <a:tailEnd type="none" w="med" len="med"/>
                    </a:lnL>
                    <a:lnR w="3175" cap="flat" cmpd="sng" algn="ctr">
                      <a:solidFill>
                        <a:schemeClr val="bg1">
                          <a:lumMod val="50000"/>
                        </a:schemeClr>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a:latin typeface="+mj-lt"/>
                      </a:endParaRPr>
                    </a:p>
                  </a:txBody>
                  <a:tcPr marL="0" marR="0" marT="0" marB="0">
                    <a:lnL w="3175" cap="flat" cmpd="sng" algn="ctr">
                      <a:solidFill>
                        <a:schemeClr val="bg1">
                          <a:lumMod val="50000"/>
                        </a:schemeClr>
                      </a:solidFill>
                      <a:prstDash val="sysDot"/>
                      <a:round/>
                      <a:headEnd type="none" w="med" len="med"/>
                      <a:tailEnd type="none" w="med" len="med"/>
                    </a:lnL>
                    <a:lnR w="3175" cap="flat" cmpd="sng" algn="ctr">
                      <a:solidFill>
                        <a:schemeClr val="bg1">
                          <a:lumMod val="50000"/>
                        </a:schemeClr>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EEEEE"/>
                    </a:solidFill>
                  </a:tcPr>
                </a:tc>
                <a:tc>
                  <a:txBody>
                    <a:bodyPr/>
                    <a:lstStyle/>
                    <a:p>
                      <a:endParaRPr lang="fr-FR">
                        <a:latin typeface="+mj-lt"/>
                      </a:endParaRPr>
                    </a:p>
                  </a:txBody>
                  <a:tcPr marL="0" marR="0" marT="0" marB="0">
                    <a:lnL w="3175" cap="flat" cmpd="sng" algn="ctr">
                      <a:solidFill>
                        <a:schemeClr val="bg1">
                          <a:lumMod val="50000"/>
                        </a:schemeClr>
                      </a:solidFill>
                      <a:prstDash val="sysDot"/>
                      <a:round/>
                      <a:headEnd type="none" w="med" len="med"/>
                      <a:tailEnd type="none" w="med" len="med"/>
                    </a:lnL>
                    <a:lnR w="3175" cap="flat" cmpd="sng" algn="ctr">
                      <a:solidFill>
                        <a:schemeClr val="bg1">
                          <a:lumMod val="50000"/>
                        </a:schemeClr>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EEEEE"/>
                    </a:solidFill>
                  </a:tcPr>
                </a:tc>
                <a:tc>
                  <a:txBody>
                    <a:bodyPr/>
                    <a:lstStyle/>
                    <a:p>
                      <a:endParaRPr lang="fr-FR">
                        <a:latin typeface="+mj-lt"/>
                      </a:endParaRPr>
                    </a:p>
                  </a:txBody>
                  <a:tcPr marL="0" marR="0" marT="0" marB="0">
                    <a:lnL w="3175" cap="flat" cmpd="sng" algn="ctr">
                      <a:solidFill>
                        <a:schemeClr val="bg1">
                          <a:lumMod val="50000"/>
                        </a:schemeClr>
                      </a:solidFill>
                      <a:prstDash val="sysDot"/>
                      <a:round/>
                      <a:headEnd type="none" w="med" len="med"/>
                      <a:tailEnd type="none" w="med" len="med"/>
                    </a:lnL>
                    <a:lnR w="3175" cap="flat" cmpd="sng" algn="ctr">
                      <a:solidFill>
                        <a:schemeClr val="bg1">
                          <a:lumMod val="50000"/>
                        </a:schemeClr>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EEEEE"/>
                    </a:solidFill>
                  </a:tcPr>
                </a:tc>
                <a:tc>
                  <a:txBody>
                    <a:bodyPr/>
                    <a:lstStyle/>
                    <a:p>
                      <a:endParaRPr lang="fr-FR">
                        <a:latin typeface="+mj-lt"/>
                      </a:endParaRPr>
                    </a:p>
                  </a:txBody>
                  <a:tcPr marL="0" marR="0" marT="0" marB="0">
                    <a:lnL w="3175" cap="flat" cmpd="sng" algn="ctr">
                      <a:solidFill>
                        <a:schemeClr val="bg1">
                          <a:lumMod val="50000"/>
                        </a:schemeClr>
                      </a:solidFill>
                      <a:prstDash val="sysDot"/>
                      <a:round/>
                      <a:headEnd type="none" w="med" len="med"/>
                      <a:tailEnd type="none" w="med" len="med"/>
                    </a:lnL>
                    <a:lnR w="3175" cap="flat" cmpd="sng" algn="ctr">
                      <a:solidFill>
                        <a:schemeClr val="bg1">
                          <a:lumMod val="50000"/>
                        </a:schemeClr>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EEEEE"/>
                    </a:solidFill>
                  </a:tcPr>
                </a:tc>
                <a:tc>
                  <a:txBody>
                    <a:bodyPr/>
                    <a:lstStyle/>
                    <a:p>
                      <a:endParaRPr lang="fr-FR">
                        <a:latin typeface="+mj-lt"/>
                      </a:endParaRPr>
                    </a:p>
                  </a:txBody>
                  <a:tcPr marL="0" marR="0" marT="0" marB="0">
                    <a:lnL w="3175" cap="flat" cmpd="sng" algn="ctr">
                      <a:solidFill>
                        <a:schemeClr val="bg1">
                          <a:lumMod val="50000"/>
                        </a:schemeClr>
                      </a:solidFill>
                      <a:prstDash val="sysDot"/>
                      <a:round/>
                      <a:headEnd type="none" w="med" len="med"/>
                      <a:tailEnd type="none" w="med" len="med"/>
                    </a:lnL>
                    <a:lnR w="3175" cap="flat" cmpd="sng" algn="ctr">
                      <a:solidFill>
                        <a:schemeClr val="bg1">
                          <a:lumMod val="50000"/>
                        </a:schemeClr>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a:latin typeface="+mj-lt"/>
                      </a:endParaRPr>
                    </a:p>
                  </a:txBody>
                  <a:tcPr marL="0" marR="0" marT="0" marB="0">
                    <a:lnL w="3175" cap="flat" cmpd="sng" algn="ctr">
                      <a:solidFill>
                        <a:schemeClr val="bg1">
                          <a:lumMod val="50000"/>
                        </a:schemeClr>
                      </a:solidFill>
                      <a:prstDash val="sysDot"/>
                      <a:round/>
                      <a:headEnd type="none" w="med" len="med"/>
                      <a:tailEnd type="none" w="med" len="med"/>
                    </a:lnL>
                    <a:lnR w="3175" cap="flat" cmpd="sng" algn="ctr">
                      <a:solidFill>
                        <a:schemeClr val="bg1">
                          <a:lumMod val="50000"/>
                        </a:schemeClr>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a:latin typeface="+mj-lt"/>
                      </a:endParaRPr>
                    </a:p>
                  </a:txBody>
                  <a:tcPr marL="0" marR="0" marT="0" marB="0">
                    <a:lnL w="3175" cap="flat" cmpd="sng" algn="ctr">
                      <a:solidFill>
                        <a:schemeClr val="bg1">
                          <a:lumMod val="50000"/>
                        </a:schemeClr>
                      </a:solidFill>
                      <a:prstDash val="sysDot"/>
                      <a:round/>
                      <a:headEnd type="none" w="med" len="med"/>
                      <a:tailEnd type="none" w="med" len="med"/>
                    </a:lnL>
                    <a:lnR w="3175" cap="flat" cmpd="sng" algn="ctr">
                      <a:solidFill>
                        <a:schemeClr val="bg1">
                          <a:lumMod val="50000"/>
                        </a:schemeClr>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a:latin typeface="+mj-lt"/>
                      </a:endParaRPr>
                    </a:p>
                  </a:txBody>
                  <a:tcPr marL="0" marR="0" marT="0" marB="0">
                    <a:lnL w="3175" cap="flat" cmpd="sng" algn="ctr">
                      <a:solidFill>
                        <a:schemeClr val="bg1">
                          <a:lumMod val="50000"/>
                        </a:schemeClr>
                      </a:solidFill>
                      <a:prstDash val="sysDot"/>
                      <a:round/>
                      <a:headEnd type="none" w="med" len="med"/>
                      <a:tailEnd type="none" w="med" len="med"/>
                    </a:lnL>
                    <a:lnR w="3175" cap="flat" cmpd="sng" algn="ctr">
                      <a:solidFill>
                        <a:schemeClr val="bg1">
                          <a:lumMod val="50000"/>
                        </a:schemeClr>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a:latin typeface="+mj-lt"/>
                      </a:endParaRPr>
                    </a:p>
                  </a:txBody>
                  <a:tcPr marL="0" marR="0" marT="0" marB="0">
                    <a:lnL w="3175" cap="flat" cmpd="sng" algn="ctr">
                      <a:solidFill>
                        <a:schemeClr val="bg1">
                          <a:lumMod val="50000"/>
                        </a:schemeClr>
                      </a:solidFill>
                      <a:prstDash val="sysDot"/>
                      <a:round/>
                      <a:headEnd type="none" w="med" len="med"/>
                      <a:tailEnd type="none" w="med" len="med"/>
                    </a:lnL>
                    <a:lnR w="3175" cap="flat" cmpd="sng" algn="ctr">
                      <a:solidFill>
                        <a:schemeClr val="bg1">
                          <a:lumMod val="50000"/>
                        </a:schemeClr>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4999391"/>
                  </a:ext>
                </a:extLst>
              </a:tr>
              <a:tr h="1440000">
                <a:tc>
                  <a:txBody>
                    <a:bodyPr/>
                    <a:lstStyle/>
                    <a:p>
                      <a:pPr algn="l"/>
                      <a:r>
                        <a:rPr lang="fr-FR" b="1" dirty="0">
                          <a:solidFill>
                            <a:schemeClr val="tx2"/>
                          </a:solidFill>
                          <a:latin typeface="+mj-lt"/>
                        </a:rPr>
                        <a:t>Etape 1</a:t>
                      </a:r>
                      <a:br>
                        <a:rPr lang="fr-FR" dirty="0">
                          <a:latin typeface="+mj-lt"/>
                        </a:rPr>
                      </a:br>
                      <a:r>
                        <a:rPr lang="fr-FR" sz="1100" dirty="0">
                          <a:solidFill>
                            <a:schemeClr val="tx2"/>
                          </a:solidFill>
                          <a:latin typeface="+mj-lt"/>
                        </a:rPr>
                        <a:t>Travaux préparatoires</a:t>
                      </a:r>
                    </a:p>
                  </a:txBody>
                  <a:tcPr anchor="ctr">
                    <a:lnL w="12700"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fr-FR">
                        <a:latin typeface="+mj-lt"/>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ysDot"/>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EEEEE"/>
                    </a:solidFill>
                  </a:tcPr>
                </a:tc>
                <a:tc>
                  <a:txBody>
                    <a:bodyPr/>
                    <a:lstStyle/>
                    <a:p>
                      <a:endParaRPr lang="fr-FR">
                        <a:latin typeface="+mj-lt"/>
                      </a:endParaRPr>
                    </a:p>
                  </a:txBody>
                  <a:tcPr>
                    <a:lnL w="3175" cap="flat" cmpd="sng" algn="ctr">
                      <a:solidFill>
                        <a:schemeClr val="bg1">
                          <a:lumMod val="50000"/>
                        </a:schemeClr>
                      </a:solidFill>
                      <a:prstDash val="sysDot"/>
                      <a:round/>
                      <a:headEnd type="none" w="med" len="med"/>
                      <a:tailEnd type="none" w="med" len="med"/>
                    </a:lnL>
                    <a:lnR w="3175" cap="flat" cmpd="sng" algn="ctr">
                      <a:solidFill>
                        <a:schemeClr val="bg1">
                          <a:lumMod val="50000"/>
                        </a:schemeClr>
                      </a:solidFill>
                      <a:prstDash val="sysDot"/>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EEEEE"/>
                    </a:solidFill>
                  </a:tcPr>
                </a:tc>
                <a:tc>
                  <a:txBody>
                    <a:bodyPr/>
                    <a:lstStyle/>
                    <a:p>
                      <a:endParaRPr lang="fr-FR" sz="1400" dirty="0">
                        <a:latin typeface="+mj-lt"/>
                      </a:endParaRPr>
                    </a:p>
                  </a:txBody>
                  <a:tcPr>
                    <a:lnL w="3175" cap="flat" cmpd="sng" algn="ctr">
                      <a:solidFill>
                        <a:schemeClr val="bg1">
                          <a:lumMod val="50000"/>
                        </a:schemeClr>
                      </a:solidFill>
                      <a:prstDash val="sysDot"/>
                      <a:round/>
                      <a:headEnd type="none" w="med" len="med"/>
                      <a:tailEnd type="none" w="med" len="med"/>
                    </a:lnL>
                    <a:lnR w="3175" cap="flat" cmpd="sng" algn="ctr">
                      <a:solidFill>
                        <a:schemeClr val="bg1">
                          <a:lumMod val="50000"/>
                        </a:schemeClr>
                      </a:solidFill>
                      <a:prstDash val="sysDot"/>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400" dirty="0">
                        <a:latin typeface="+mj-lt"/>
                      </a:endParaRPr>
                    </a:p>
                  </a:txBody>
                  <a:tcPr>
                    <a:lnL w="3175" cap="flat" cmpd="sng" algn="ctr">
                      <a:solidFill>
                        <a:schemeClr val="bg1">
                          <a:lumMod val="50000"/>
                        </a:schemeClr>
                      </a:solidFill>
                      <a:prstDash val="sysDot"/>
                      <a:round/>
                      <a:headEnd type="none" w="med" len="med"/>
                      <a:tailEnd type="none" w="med" len="med"/>
                    </a:lnL>
                    <a:lnR w="3175" cap="flat" cmpd="sng" algn="ctr">
                      <a:solidFill>
                        <a:schemeClr val="bg1">
                          <a:lumMod val="50000"/>
                        </a:schemeClr>
                      </a:solidFill>
                      <a:prstDash val="sysDot"/>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400">
                        <a:latin typeface="+mj-lt"/>
                      </a:endParaRPr>
                    </a:p>
                  </a:txBody>
                  <a:tcPr>
                    <a:lnL w="3175" cap="flat" cmpd="sng" algn="ctr">
                      <a:solidFill>
                        <a:schemeClr val="bg1">
                          <a:lumMod val="50000"/>
                        </a:schemeClr>
                      </a:solidFill>
                      <a:prstDash val="sysDot"/>
                      <a:round/>
                      <a:headEnd type="none" w="med" len="med"/>
                      <a:tailEnd type="none" w="med" len="med"/>
                    </a:lnL>
                    <a:lnR w="3175" cap="flat" cmpd="sng" algn="ctr">
                      <a:solidFill>
                        <a:schemeClr val="bg1">
                          <a:lumMod val="50000"/>
                        </a:schemeClr>
                      </a:solidFill>
                      <a:prstDash val="sysDot"/>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400">
                        <a:latin typeface="+mj-lt"/>
                      </a:endParaRPr>
                    </a:p>
                  </a:txBody>
                  <a:tcPr>
                    <a:lnL w="3175" cap="flat" cmpd="sng" algn="ctr">
                      <a:solidFill>
                        <a:schemeClr val="bg1">
                          <a:lumMod val="50000"/>
                        </a:schemeClr>
                      </a:solidFill>
                      <a:prstDash val="sysDot"/>
                      <a:round/>
                      <a:headEnd type="none" w="med" len="med"/>
                      <a:tailEnd type="none" w="med" len="med"/>
                    </a:lnL>
                    <a:lnR w="3175" cap="flat" cmpd="sng" algn="ctr">
                      <a:solidFill>
                        <a:schemeClr val="bg1">
                          <a:lumMod val="50000"/>
                        </a:schemeClr>
                      </a:solidFill>
                      <a:prstDash val="sysDot"/>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dirty="0">
                        <a:latin typeface="+mj-lt"/>
                      </a:endParaRPr>
                    </a:p>
                  </a:txBody>
                  <a:tcPr>
                    <a:lnL w="3175" cap="flat" cmpd="sng" algn="ctr">
                      <a:solidFill>
                        <a:schemeClr val="bg1">
                          <a:lumMod val="50000"/>
                        </a:schemeClr>
                      </a:solidFill>
                      <a:prstDash val="sysDot"/>
                      <a:round/>
                      <a:headEnd type="none" w="med" len="med"/>
                      <a:tailEnd type="none" w="med" len="med"/>
                    </a:lnL>
                    <a:lnR w="3175" cap="flat" cmpd="sng" algn="ctr">
                      <a:solidFill>
                        <a:schemeClr val="bg1">
                          <a:lumMod val="50000"/>
                        </a:schemeClr>
                      </a:solidFill>
                      <a:prstDash val="sysDot"/>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a:latin typeface="+mj-lt"/>
                      </a:endParaRPr>
                    </a:p>
                  </a:txBody>
                  <a:tcPr>
                    <a:lnL w="3175" cap="flat" cmpd="sng" algn="ctr">
                      <a:solidFill>
                        <a:schemeClr val="bg1">
                          <a:lumMod val="50000"/>
                        </a:schemeClr>
                      </a:solidFill>
                      <a:prstDash val="sysDot"/>
                      <a:round/>
                      <a:headEnd type="none" w="med" len="med"/>
                      <a:tailEnd type="none" w="med" len="med"/>
                    </a:lnL>
                    <a:lnR w="3175" cap="flat" cmpd="sng" algn="ctr">
                      <a:solidFill>
                        <a:schemeClr val="bg1">
                          <a:lumMod val="50000"/>
                        </a:schemeClr>
                      </a:solidFill>
                      <a:prstDash val="sysDot"/>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EEEEE"/>
                    </a:solidFill>
                  </a:tcPr>
                </a:tc>
                <a:tc>
                  <a:txBody>
                    <a:bodyPr/>
                    <a:lstStyle/>
                    <a:p>
                      <a:endParaRPr lang="fr-FR" dirty="0">
                        <a:latin typeface="+mj-lt"/>
                      </a:endParaRPr>
                    </a:p>
                  </a:txBody>
                  <a:tcPr>
                    <a:lnL w="3175" cap="flat" cmpd="sng" algn="ctr">
                      <a:solidFill>
                        <a:schemeClr val="bg1">
                          <a:lumMod val="50000"/>
                        </a:schemeClr>
                      </a:solidFill>
                      <a:prstDash val="sysDot"/>
                      <a:round/>
                      <a:headEnd type="none" w="med" len="med"/>
                      <a:tailEnd type="none" w="med" len="med"/>
                    </a:lnL>
                    <a:lnR w="3175" cap="flat" cmpd="sng" algn="ctr">
                      <a:solidFill>
                        <a:schemeClr val="bg1">
                          <a:lumMod val="50000"/>
                        </a:schemeClr>
                      </a:solidFill>
                      <a:prstDash val="sysDot"/>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EEEEE"/>
                    </a:solidFill>
                  </a:tcPr>
                </a:tc>
                <a:tc>
                  <a:txBody>
                    <a:bodyPr/>
                    <a:lstStyle/>
                    <a:p>
                      <a:endParaRPr lang="fr-FR" dirty="0">
                        <a:latin typeface="+mj-lt"/>
                      </a:endParaRPr>
                    </a:p>
                  </a:txBody>
                  <a:tcPr>
                    <a:lnL w="3175" cap="flat" cmpd="sng" algn="ctr">
                      <a:solidFill>
                        <a:schemeClr val="bg1">
                          <a:lumMod val="50000"/>
                        </a:schemeClr>
                      </a:solidFill>
                      <a:prstDash val="sysDot"/>
                      <a:round/>
                      <a:headEnd type="none" w="med" len="med"/>
                      <a:tailEnd type="none" w="med" len="med"/>
                    </a:lnL>
                    <a:lnR w="3175" cap="flat" cmpd="sng" algn="ctr">
                      <a:solidFill>
                        <a:schemeClr val="bg1">
                          <a:lumMod val="50000"/>
                        </a:schemeClr>
                      </a:solidFill>
                      <a:prstDash val="sysDot"/>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EEEEE"/>
                    </a:solidFill>
                  </a:tcPr>
                </a:tc>
                <a:tc>
                  <a:txBody>
                    <a:bodyPr/>
                    <a:lstStyle/>
                    <a:p>
                      <a:endParaRPr lang="fr-FR">
                        <a:latin typeface="+mj-lt"/>
                      </a:endParaRPr>
                    </a:p>
                  </a:txBody>
                  <a:tcPr>
                    <a:lnL w="3175" cap="flat" cmpd="sng" algn="ctr">
                      <a:solidFill>
                        <a:schemeClr val="bg1">
                          <a:lumMod val="50000"/>
                        </a:schemeClr>
                      </a:solidFill>
                      <a:prstDash val="sysDot"/>
                      <a:round/>
                      <a:headEnd type="none" w="med" len="med"/>
                      <a:tailEnd type="none" w="med" len="med"/>
                    </a:lnL>
                    <a:lnR w="3175" cap="flat" cmpd="sng" algn="ctr">
                      <a:solidFill>
                        <a:schemeClr val="bg1">
                          <a:lumMod val="50000"/>
                        </a:schemeClr>
                      </a:solidFill>
                      <a:prstDash val="sysDot"/>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EEEEE"/>
                    </a:solidFill>
                  </a:tcPr>
                </a:tc>
                <a:tc>
                  <a:txBody>
                    <a:bodyPr/>
                    <a:lstStyle/>
                    <a:p>
                      <a:endParaRPr lang="fr-FR" dirty="0">
                        <a:latin typeface="+mj-lt"/>
                      </a:endParaRPr>
                    </a:p>
                  </a:txBody>
                  <a:tcPr>
                    <a:lnL w="3175" cap="flat" cmpd="sng" algn="ctr">
                      <a:solidFill>
                        <a:schemeClr val="bg1">
                          <a:lumMod val="50000"/>
                        </a:schemeClr>
                      </a:solidFill>
                      <a:prstDash val="sysDot"/>
                      <a:round/>
                      <a:headEnd type="none" w="med" len="med"/>
                      <a:tailEnd type="none" w="med" len="med"/>
                    </a:lnL>
                    <a:lnR w="3175" cap="flat" cmpd="sng" algn="ctr">
                      <a:solidFill>
                        <a:schemeClr val="bg1">
                          <a:lumMod val="50000"/>
                        </a:schemeClr>
                      </a:solidFill>
                      <a:prstDash val="sysDot"/>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dirty="0">
                        <a:latin typeface="+mj-lt"/>
                      </a:endParaRPr>
                    </a:p>
                  </a:txBody>
                  <a:tcPr>
                    <a:lnL w="3175" cap="flat" cmpd="sng" algn="ctr">
                      <a:solidFill>
                        <a:schemeClr val="bg1">
                          <a:lumMod val="50000"/>
                        </a:schemeClr>
                      </a:solidFill>
                      <a:prstDash val="sysDot"/>
                      <a:round/>
                      <a:headEnd type="none" w="med" len="med"/>
                      <a:tailEnd type="none" w="med" len="med"/>
                    </a:lnL>
                    <a:lnR w="3175" cap="flat" cmpd="sng" algn="ctr">
                      <a:solidFill>
                        <a:schemeClr val="bg1">
                          <a:lumMod val="50000"/>
                        </a:schemeClr>
                      </a:solidFill>
                      <a:prstDash val="sysDot"/>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dirty="0">
                        <a:latin typeface="+mj-lt"/>
                      </a:endParaRPr>
                    </a:p>
                  </a:txBody>
                  <a:tcPr>
                    <a:lnL w="3175" cap="flat" cmpd="sng" algn="ctr">
                      <a:solidFill>
                        <a:schemeClr val="bg1">
                          <a:lumMod val="50000"/>
                        </a:schemeClr>
                      </a:solidFill>
                      <a:prstDash val="sysDot"/>
                      <a:round/>
                      <a:headEnd type="none" w="med" len="med"/>
                      <a:tailEnd type="none" w="med" len="med"/>
                    </a:lnL>
                    <a:lnR w="3175" cap="flat" cmpd="sng" algn="ctr">
                      <a:solidFill>
                        <a:schemeClr val="bg1">
                          <a:lumMod val="50000"/>
                        </a:schemeClr>
                      </a:solidFill>
                      <a:prstDash val="sysDot"/>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dirty="0">
                        <a:latin typeface="+mj-lt"/>
                      </a:endParaRPr>
                    </a:p>
                  </a:txBody>
                  <a:tcPr>
                    <a:lnL w="3175" cap="flat" cmpd="sng" algn="ctr">
                      <a:solidFill>
                        <a:schemeClr val="bg1">
                          <a:lumMod val="50000"/>
                        </a:schemeClr>
                      </a:solidFill>
                      <a:prstDash val="sysDot"/>
                      <a:round/>
                      <a:headEnd type="none" w="med" len="med"/>
                      <a:tailEnd type="none" w="med" len="med"/>
                    </a:lnL>
                    <a:lnR w="3175" cap="flat" cmpd="sng" algn="ctr">
                      <a:solidFill>
                        <a:schemeClr val="bg1">
                          <a:lumMod val="50000"/>
                        </a:schemeClr>
                      </a:solidFill>
                      <a:prstDash val="sysDot"/>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dirty="0">
                        <a:latin typeface="+mj-lt"/>
                      </a:endParaRPr>
                    </a:p>
                  </a:txBody>
                  <a:tcPr>
                    <a:lnL w="3175" cap="flat" cmpd="sng" algn="ctr">
                      <a:solidFill>
                        <a:schemeClr val="bg1">
                          <a:lumMod val="50000"/>
                        </a:schemeClr>
                      </a:solidFill>
                      <a:prstDash val="sysDot"/>
                      <a:round/>
                      <a:headEnd type="none" w="med" len="med"/>
                      <a:tailEnd type="none" w="med" len="med"/>
                    </a:lnL>
                    <a:lnR w="3175" cap="flat" cmpd="sng" algn="ctr">
                      <a:solidFill>
                        <a:schemeClr val="bg1">
                          <a:lumMod val="50000"/>
                        </a:schemeClr>
                      </a:solidFill>
                      <a:prstDash val="sysDot"/>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7481656"/>
                  </a:ext>
                </a:extLst>
              </a:tr>
              <a:tr h="1440000">
                <a:tc>
                  <a:txBody>
                    <a:bodyPr/>
                    <a:lstStyle/>
                    <a:p>
                      <a:r>
                        <a:rPr lang="fr-FR" b="1" dirty="0">
                          <a:solidFill>
                            <a:srgbClr val="44388A"/>
                          </a:solidFill>
                          <a:latin typeface="+mj-lt"/>
                        </a:rPr>
                        <a:t>Etape</a:t>
                      </a:r>
                      <a:r>
                        <a:rPr lang="fr-FR" sz="1400" b="1" i="0" u="none" strike="noStrike" cap="none" dirty="0">
                          <a:solidFill>
                            <a:srgbClr val="44388A"/>
                          </a:solidFill>
                          <a:latin typeface="+mj-lt"/>
                          <a:ea typeface="+mn-ea"/>
                          <a:cs typeface="+mn-cs"/>
                          <a:sym typeface="Arial"/>
                        </a:rPr>
                        <a:t> 2</a:t>
                      </a:r>
                      <a:br>
                        <a:rPr lang="fr-FR" dirty="0">
                          <a:solidFill>
                            <a:srgbClr val="44388A"/>
                          </a:solidFill>
                          <a:latin typeface="+mj-lt"/>
                        </a:rPr>
                      </a:br>
                      <a:r>
                        <a:rPr lang="fr-FR" sz="1100" dirty="0">
                          <a:solidFill>
                            <a:srgbClr val="44388A"/>
                          </a:solidFill>
                          <a:latin typeface="+mj-lt"/>
                        </a:rPr>
                        <a:t>Embarquement des acteurs</a:t>
                      </a:r>
                      <a:endParaRPr lang="fr-FR" dirty="0">
                        <a:solidFill>
                          <a:srgbClr val="44388A"/>
                        </a:solidFill>
                        <a:latin typeface="+mj-lt"/>
                      </a:endParaRPr>
                    </a:p>
                  </a:txBody>
                  <a:tcPr anchor="ctr">
                    <a:lnL w="12700"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fr-FR" dirty="0">
                        <a:latin typeface="+mj-lt"/>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ysDot"/>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EEEEE"/>
                    </a:solidFill>
                  </a:tcPr>
                </a:tc>
                <a:tc>
                  <a:txBody>
                    <a:bodyPr/>
                    <a:lstStyle/>
                    <a:p>
                      <a:endParaRPr lang="fr-FR">
                        <a:latin typeface="+mj-lt"/>
                      </a:endParaRPr>
                    </a:p>
                  </a:txBody>
                  <a:tcPr>
                    <a:lnL w="3175" cap="flat" cmpd="sng" algn="ctr">
                      <a:solidFill>
                        <a:schemeClr val="bg1">
                          <a:lumMod val="50000"/>
                        </a:schemeClr>
                      </a:solidFill>
                      <a:prstDash val="sysDot"/>
                      <a:round/>
                      <a:headEnd type="none" w="med" len="med"/>
                      <a:tailEnd type="none" w="med" len="med"/>
                    </a:lnL>
                    <a:lnR w="3175" cap="flat" cmpd="sng" algn="ctr">
                      <a:solidFill>
                        <a:schemeClr val="bg1">
                          <a:lumMod val="50000"/>
                        </a:schemeClr>
                      </a:solidFill>
                      <a:prstDash val="sysDot"/>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EEEEE"/>
                    </a:solidFill>
                  </a:tcPr>
                </a:tc>
                <a:tc>
                  <a:txBody>
                    <a:bodyPr/>
                    <a:lstStyle/>
                    <a:p>
                      <a:endParaRPr lang="fr-FR" sz="1400">
                        <a:latin typeface="+mj-lt"/>
                      </a:endParaRPr>
                    </a:p>
                  </a:txBody>
                  <a:tcPr>
                    <a:lnL w="3175" cap="flat" cmpd="sng" algn="ctr">
                      <a:solidFill>
                        <a:schemeClr val="bg1">
                          <a:lumMod val="50000"/>
                        </a:schemeClr>
                      </a:solidFill>
                      <a:prstDash val="sysDot"/>
                      <a:round/>
                      <a:headEnd type="none" w="med" len="med"/>
                      <a:tailEnd type="none" w="med" len="med"/>
                    </a:lnL>
                    <a:lnR w="3175" cap="flat" cmpd="sng" algn="ctr">
                      <a:solidFill>
                        <a:schemeClr val="bg1">
                          <a:lumMod val="50000"/>
                        </a:schemeClr>
                      </a:solidFill>
                      <a:prstDash val="sysDot"/>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400" dirty="0">
                        <a:latin typeface="+mj-lt"/>
                      </a:endParaRPr>
                    </a:p>
                  </a:txBody>
                  <a:tcPr>
                    <a:lnL w="3175" cap="flat" cmpd="sng" algn="ctr">
                      <a:solidFill>
                        <a:schemeClr val="bg1">
                          <a:lumMod val="50000"/>
                        </a:schemeClr>
                      </a:solidFill>
                      <a:prstDash val="sysDot"/>
                      <a:round/>
                      <a:headEnd type="none" w="med" len="med"/>
                      <a:tailEnd type="none" w="med" len="med"/>
                    </a:lnL>
                    <a:lnR w="3175" cap="flat" cmpd="sng" algn="ctr">
                      <a:solidFill>
                        <a:schemeClr val="bg1">
                          <a:lumMod val="50000"/>
                        </a:schemeClr>
                      </a:solidFill>
                      <a:prstDash val="sysDot"/>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400" dirty="0">
                        <a:latin typeface="+mj-lt"/>
                      </a:endParaRPr>
                    </a:p>
                  </a:txBody>
                  <a:tcPr>
                    <a:lnL w="3175" cap="flat" cmpd="sng" algn="ctr">
                      <a:solidFill>
                        <a:schemeClr val="bg1">
                          <a:lumMod val="50000"/>
                        </a:schemeClr>
                      </a:solidFill>
                      <a:prstDash val="sysDot"/>
                      <a:round/>
                      <a:headEnd type="none" w="med" len="med"/>
                      <a:tailEnd type="none" w="med" len="med"/>
                    </a:lnL>
                    <a:lnR w="3175" cap="flat" cmpd="sng" algn="ctr">
                      <a:solidFill>
                        <a:schemeClr val="bg1">
                          <a:lumMod val="50000"/>
                        </a:schemeClr>
                      </a:solidFill>
                      <a:prstDash val="sysDot"/>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400" dirty="0">
                        <a:latin typeface="+mj-lt"/>
                      </a:endParaRPr>
                    </a:p>
                  </a:txBody>
                  <a:tcPr>
                    <a:lnL w="3175" cap="flat" cmpd="sng" algn="ctr">
                      <a:solidFill>
                        <a:schemeClr val="bg1">
                          <a:lumMod val="50000"/>
                        </a:schemeClr>
                      </a:solidFill>
                      <a:prstDash val="sysDot"/>
                      <a:round/>
                      <a:headEnd type="none" w="med" len="med"/>
                      <a:tailEnd type="none" w="med" len="med"/>
                    </a:lnL>
                    <a:lnR w="3175" cap="flat" cmpd="sng" algn="ctr">
                      <a:solidFill>
                        <a:schemeClr val="bg1">
                          <a:lumMod val="50000"/>
                        </a:schemeClr>
                      </a:solidFill>
                      <a:prstDash val="sysDot"/>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a:latin typeface="+mj-lt"/>
                      </a:endParaRPr>
                    </a:p>
                  </a:txBody>
                  <a:tcPr>
                    <a:lnL w="3175" cap="flat" cmpd="sng" algn="ctr">
                      <a:solidFill>
                        <a:schemeClr val="bg1">
                          <a:lumMod val="50000"/>
                        </a:schemeClr>
                      </a:solidFill>
                      <a:prstDash val="sysDot"/>
                      <a:round/>
                      <a:headEnd type="none" w="med" len="med"/>
                      <a:tailEnd type="none" w="med" len="med"/>
                    </a:lnL>
                    <a:lnR w="3175" cap="flat" cmpd="sng" algn="ctr">
                      <a:solidFill>
                        <a:schemeClr val="bg1">
                          <a:lumMod val="50000"/>
                        </a:schemeClr>
                      </a:solidFill>
                      <a:prstDash val="sysDot"/>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a:latin typeface="+mj-lt"/>
                      </a:endParaRPr>
                    </a:p>
                  </a:txBody>
                  <a:tcPr>
                    <a:lnL w="3175" cap="flat" cmpd="sng" algn="ctr">
                      <a:solidFill>
                        <a:schemeClr val="bg1">
                          <a:lumMod val="50000"/>
                        </a:schemeClr>
                      </a:solidFill>
                      <a:prstDash val="sysDot"/>
                      <a:round/>
                      <a:headEnd type="none" w="med" len="med"/>
                      <a:tailEnd type="none" w="med" len="med"/>
                    </a:lnL>
                    <a:lnR w="3175" cap="flat" cmpd="sng" algn="ctr">
                      <a:solidFill>
                        <a:schemeClr val="bg1">
                          <a:lumMod val="50000"/>
                        </a:schemeClr>
                      </a:solidFill>
                      <a:prstDash val="sysDot"/>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EEEEE"/>
                    </a:solidFill>
                  </a:tcPr>
                </a:tc>
                <a:tc>
                  <a:txBody>
                    <a:bodyPr/>
                    <a:lstStyle/>
                    <a:p>
                      <a:endParaRPr lang="fr-FR">
                        <a:latin typeface="+mj-lt"/>
                      </a:endParaRPr>
                    </a:p>
                  </a:txBody>
                  <a:tcPr>
                    <a:lnL w="3175" cap="flat" cmpd="sng" algn="ctr">
                      <a:solidFill>
                        <a:schemeClr val="bg1">
                          <a:lumMod val="50000"/>
                        </a:schemeClr>
                      </a:solidFill>
                      <a:prstDash val="sysDot"/>
                      <a:round/>
                      <a:headEnd type="none" w="med" len="med"/>
                      <a:tailEnd type="none" w="med" len="med"/>
                    </a:lnL>
                    <a:lnR w="3175" cap="flat" cmpd="sng" algn="ctr">
                      <a:solidFill>
                        <a:schemeClr val="bg1">
                          <a:lumMod val="50000"/>
                        </a:schemeClr>
                      </a:solidFill>
                      <a:prstDash val="sysDot"/>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EEEEE"/>
                    </a:solidFill>
                  </a:tcPr>
                </a:tc>
                <a:tc>
                  <a:txBody>
                    <a:bodyPr/>
                    <a:lstStyle/>
                    <a:p>
                      <a:endParaRPr lang="fr-FR">
                        <a:latin typeface="+mj-lt"/>
                      </a:endParaRPr>
                    </a:p>
                  </a:txBody>
                  <a:tcPr>
                    <a:lnL w="3175" cap="flat" cmpd="sng" algn="ctr">
                      <a:solidFill>
                        <a:schemeClr val="bg1">
                          <a:lumMod val="50000"/>
                        </a:schemeClr>
                      </a:solidFill>
                      <a:prstDash val="sysDot"/>
                      <a:round/>
                      <a:headEnd type="none" w="med" len="med"/>
                      <a:tailEnd type="none" w="med" len="med"/>
                    </a:lnL>
                    <a:lnR w="3175" cap="flat" cmpd="sng" algn="ctr">
                      <a:solidFill>
                        <a:schemeClr val="bg1">
                          <a:lumMod val="50000"/>
                        </a:schemeClr>
                      </a:solidFill>
                      <a:prstDash val="sysDot"/>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EEEEE"/>
                    </a:solidFill>
                  </a:tcPr>
                </a:tc>
                <a:tc>
                  <a:txBody>
                    <a:bodyPr/>
                    <a:lstStyle/>
                    <a:p>
                      <a:endParaRPr lang="fr-FR" dirty="0">
                        <a:latin typeface="+mj-lt"/>
                      </a:endParaRPr>
                    </a:p>
                  </a:txBody>
                  <a:tcPr>
                    <a:lnL w="3175" cap="flat" cmpd="sng" algn="ctr">
                      <a:solidFill>
                        <a:schemeClr val="bg1">
                          <a:lumMod val="50000"/>
                        </a:schemeClr>
                      </a:solidFill>
                      <a:prstDash val="sysDot"/>
                      <a:round/>
                      <a:headEnd type="none" w="med" len="med"/>
                      <a:tailEnd type="none" w="med" len="med"/>
                    </a:lnL>
                    <a:lnR w="3175" cap="flat" cmpd="sng" algn="ctr">
                      <a:solidFill>
                        <a:schemeClr val="bg1">
                          <a:lumMod val="50000"/>
                        </a:schemeClr>
                      </a:solidFill>
                      <a:prstDash val="sysDot"/>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EEEEE"/>
                    </a:solidFill>
                  </a:tcPr>
                </a:tc>
                <a:tc>
                  <a:txBody>
                    <a:bodyPr/>
                    <a:lstStyle/>
                    <a:p>
                      <a:endParaRPr lang="fr-FR">
                        <a:latin typeface="+mj-lt"/>
                      </a:endParaRPr>
                    </a:p>
                  </a:txBody>
                  <a:tcPr>
                    <a:lnL w="3175" cap="flat" cmpd="sng" algn="ctr">
                      <a:solidFill>
                        <a:schemeClr val="bg1">
                          <a:lumMod val="50000"/>
                        </a:schemeClr>
                      </a:solidFill>
                      <a:prstDash val="sysDot"/>
                      <a:round/>
                      <a:headEnd type="none" w="med" len="med"/>
                      <a:tailEnd type="none" w="med" len="med"/>
                    </a:lnL>
                    <a:lnR w="3175" cap="flat" cmpd="sng" algn="ctr">
                      <a:solidFill>
                        <a:schemeClr val="bg1">
                          <a:lumMod val="50000"/>
                        </a:schemeClr>
                      </a:solidFill>
                      <a:prstDash val="sysDot"/>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a:latin typeface="+mj-lt"/>
                      </a:endParaRPr>
                    </a:p>
                  </a:txBody>
                  <a:tcPr>
                    <a:lnL w="3175" cap="flat" cmpd="sng" algn="ctr">
                      <a:solidFill>
                        <a:schemeClr val="bg1">
                          <a:lumMod val="50000"/>
                        </a:schemeClr>
                      </a:solidFill>
                      <a:prstDash val="sysDot"/>
                      <a:round/>
                      <a:headEnd type="none" w="med" len="med"/>
                      <a:tailEnd type="none" w="med" len="med"/>
                    </a:lnL>
                    <a:lnR w="3175" cap="flat" cmpd="sng" algn="ctr">
                      <a:solidFill>
                        <a:schemeClr val="bg1">
                          <a:lumMod val="50000"/>
                        </a:schemeClr>
                      </a:solidFill>
                      <a:prstDash val="sysDot"/>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dirty="0">
                        <a:latin typeface="+mj-lt"/>
                      </a:endParaRPr>
                    </a:p>
                  </a:txBody>
                  <a:tcPr>
                    <a:lnL w="3175" cap="flat" cmpd="sng" algn="ctr">
                      <a:solidFill>
                        <a:schemeClr val="bg1">
                          <a:lumMod val="50000"/>
                        </a:schemeClr>
                      </a:solidFill>
                      <a:prstDash val="sysDot"/>
                      <a:round/>
                      <a:headEnd type="none" w="med" len="med"/>
                      <a:tailEnd type="none" w="med" len="med"/>
                    </a:lnL>
                    <a:lnR w="3175" cap="flat" cmpd="sng" algn="ctr">
                      <a:solidFill>
                        <a:schemeClr val="bg1">
                          <a:lumMod val="50000"/>
                        </a:schemeClr>
                      </a:solidFill>
                      <a:prstDash val="sysDot"/>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a:latin typeface="+mj-lt"/>
                      </a:endParaRPr>
                    </a:p>
                  </a:txBody>
                  <a:tcPr>
                    <a:lnL w="3175" cap="flat" cmpd="sng" algn="ctr">
                      <a:solidFill>
                        <a:schemeClr val="bg1">
                          <a:lumMod val="50000"/>
                        </a:schemeClr>
                      </a:solidFill>
                      <a:prstDash val="sysDot"/>
                      <a:round/>
                      <a:headEnd type="none" w="med" len="med"/>
                      <a:tailEnd type="none" w="med" len="med"/>
                    </a:lnL>
                    <a:lnR w="3175" cap="flat" cmpd="sng" algn="ctr">
                      <a:solidFill>
                        <a:schemeClr val="bg1">
                          <a:lumMod val="50000"/>
                        </a:schemeClr>
                      </a:solidFill>
                      <a:prstDash val="sysDot"/>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dirty="0">
                        <a:latin typeface="+mj-lt"/>
                      </a:endParaRPr>
                    </a:p>
                  </a:txBody>
                  <a:tcPr>
                    <a:lnL w="3175" cap="flat" cmpd="sng" algn="ctr">
                      <a:solidFill>
                        <a:schemeClr val="bg1">
                          <a:lumMod val="50000"/>
                        </a:schemeClr>
                      </a:solidFill>
                      <a:prstDash val="sysDot"/>
                      <a:round/>
                      <a:headEnd type="none" w="med" len="med"/>
                      <a:tailEnd type="none" w="med" len="med"/>
                    </a:lnL>
                    <a:lnR w="3175" cap="flat" cmpd="sng" algn="ctr">
                      <a:solidFill>
                        <a:schemeClr val="bg1">
                          <a:lumMod val="50000"/>
                        </a:schemeClr>
                      </a:solidFill>
                      <a:prstDash val="sysDot"/>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86843378"/>
                  </a:ext>
                </a:extLst>
              </a:tr>
              <a:tr h="144000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400" b="1" i="0" u="none" strike="noStrike" kern="0" cap="none" spc="0" normalizeH="0" baseline="0" noProof="0" dirty="0">
                          <a:ln>
                            <a:noFill/>
                          </a:ln>
                          <a:solidFill>
                            <a:srgbClr val="44388A"/>
                          </a:solidFill>
                          <a:effectLst/>
                          <a:uLnTx/>
                          <a:uFillTx/>
                          <a:latin typeface="+mj-lt"/>
                          <a:ea typeface="+mn-ea"/>
                          <a:cs typeface="+mn-cs"/>
                          <a:sym typeface="Arial"/>
                        </a:rPr>
                        <a:t>Etape 3</a:t>
                      </a:r>
                      <a:br>
                        <a:rPr kumimoji="0" lang="fr-FR" sz="1400" b="0" i="0" u="none" strike="noStrike" kern="0" cap="none" spc="0" normalizeH="0" baseline="0" noProof="0" dirty="0">
                          <a:ln>
                            <a:noFill/>
                          </a:ln>
                          <a:solidFill>
                            <a:srgbClr val="44388A"/>
                          </a:solidFill>
                          <a:effectLst/>
                          <a:uLnTx/>
                          <a:uFillTx/>
                          <a:latin typeface="+mj-lt"/>
                          <a:ea typeface="+mn-ea"/>
                          <a:cs typeface="+mn-cs"/>
                          <a:sym typeface="Arial"/>
                        </a:rPr>
                      </a:br>
                      <a:r>
                        <a:rPr kumimoji="0" lang="fr-FR" sz="1100" b="0" i="0" u="none" strike="noStrike" kern="0" cap="none" spc="0" normalizeH="0" baseline="0" noProof="0" dirty="0">
                          <a:ln>
                            <a:noFill/>
                          </a:ln>
                          <a:solidFill>
                            <a:srgbClr val="44388A"/>
                          </a:solidFill>
                          <a:effectLst/>
                          <a:uLnTx/>
                          <a:uFillTx/>
                          <a:latin typeface="+mj-lt"/>
                          <a:ea typeface="+mn-ea"/>
                          <a:cs typeface="+mn-cs"/>
                          <a:sym typeface="Arial"/>
                        </a:rPr>
                        <a:t>Séminaire et restitution</a:t>
                      </a:r>
                      <a:endParaRPr kumimoji="0" lang="fr-FR" sz="1400" b="0" i="0" u="none" strike="noStrike" kern="0" cap="none" spc="0" normalizeH="0" baseline="0" noProof="0" dirty="0">
                        <a:ln>
                          <a:noFill/>
                        </a:ln>
                        <a:solidFill>
                          <a:srgbClr val="44388A"/>
                        </a:solidFill>
                        <a:effectLst/>
                        <a:uLnTx/>
                        <a:uFillTx/>
                        <a:latin typeface="+mj-lt"/>
                        <a:ea typeface="+mn-ea"/>
                        <a:cs typeface="+mn-cs"/>
                        <a:sym typeface="Arial"/>
                      </a:endParaRPr>
                    </a:p>
                  </a:txBody>
                  <a:tcPr anchor="ctr">
                    <a:lnL w="12700"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fr-FR" dirty="0">
                        <a:latin typeface="+mj-lt"/>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ysDot"/>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EEEEE"/>
                    </a:solidFill>
                  </a:tcPr>
                </a:tc>
                <a:tc>
                  <a:txBody>
                    <a:bodyPr/>
                    <a:lstStyle/>
                    <a:p>
                      <a:endParaRPr lang="fr-FR">
                        <a:latin typeface="+mj-lt"/>
                      </a:endParaRPr>
                    </a:p>
                  </a:txBody>
                  <a:tcPr>
                    <a:lnL w="3175" cap="flat" cmpd="sng" algn="ctr">
                      <a:solidFill>
                        <a:schemeClr val="bg1">
                          <a:lumMod val="50000"/>
                        </a:schemeClr>
                      </a:solidFill>
                      <a:prstDash val="sysDot"/>
                      <a:round/>
                      <a:headEnd type="none" w="med" len="med"/>
                      <a:tailEnd type="none" w="med" len="med"/>
                    </a:lnL>
                    <a:lnR w="3175" cap="flat" cmpd="sng" algn="ctr">
                      <a:solidFill>
                        <a:schemeClr val="bg1">
                          <a:lumMod val="50000"/>
                        </a:schemeClr>
                      </a:solidFill>
                      <a:prstDash val="sysDot"/>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EEEEE"/>
                    </a:solidFill>
                  </a:tcPr>
                </a:tc>
                <a:tc>
                  <a:txBody>
                    <a:bodyPr/>
                    <a:lstStyle/>
                    <a:p>
                      <a:endParaRPr lang="fr-FR" sz="1400">
                        <a:latin typeface="+mj-lt"/>
                      </a:endParaRPr>
                    </a:p>
                  </a:txBody>
                  <a:tcPr>
                    <a:lnL w="3175" cap="flat" cmpd="sng" algn="ctr">
                      <a:solidFill>
                        <a:schemeClr val="bg1">
                          <a:lumMod val="50000"/>
                        </a:schemeClr>
                      </a:solidFill>
                      <a:prstDash val="sysDot"/>
                      <a:round/>
                      <a:headEnd type="none" w="med" len="med"/>
                      <a:tailEnd type="none" w="med" len="med"/>
                    </a:lnL>
                    <a:lnR w="3175" cap="flat" cmpd="sng" algn="ctr">
                      <a:solidFill>
                        <a:schemeClr val="bg1">
                          <a:lumMod val="50000"/>
                        </a:schemeClr>
                      </a:solidFill>
                      <a:prstDash val="sysDot"/>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400">
                        <a:latin typeface="+mj-lt"/>
                      </a:endParaRPr>
                    </a:p>
                  </a:txBody>
                  <a:tcPr>
                    <a:lnL w="3175" cap="flat" cmpd="sng" algn="ctr">
                      <a:solidFill>
                        <a:schemeClr val="bg1">
                          <a:lumMod val="50000"/>
                        </a:schemeClr>
                      </a:solidFill>
                      <a:prstDash val="sysDot"/>
                      <a:round/>
                      <a:headEnd type="none" w="med" len="med"/>
                      <a:tailEnd type="none" w="med" len="med"/>
                    </a:lnL>
                    <a:lnR w="3175" cap="flat" cmpd="sng" algn="ctr">
                      <a:solidFill>
                        <a:schemeClr val="bg1">
                          <a:lumMod val="50000"/>
                        </a:schemeClr>
                      </a:solidFill>
                      <a:prstDash val="sysDot"/>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400">
                        <a:latin typeface="+mj-lt"/>
                      </a:endParaRPr>
                    </a:p>
                  </a:txBody>
                  <a:tcPr>
                    <a:lnL w="3175" cap="flat" cmpd="sng" algn="ctr">
                      <a:solidFill>
                        <a:schemeClr val="bg1">
                          <a:lumMod val="50000"/>
                        </a:schemeClr>
                      </a:solidFill>
                      <a:prstDash val="sysDot"/>
                      <a:round/>
                      <a:headEnd type="none" w="med" len="med"/>
                      <a:tailEnd type="none" w="med" len="med"/>
                    </a:lnL>
                    <a:lnR w="3175" cap="flat" cmpd="sng" algn="ctr">
                      <a:solidFill>
                        <a:schemeClr val="bg1">
                          <a:lumMod val="50000"/>
                        </a:schemeClr>
                      </a:solidFill>
                      <a:prstDash val="sysDot"/>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400" dirty="0">
                        <a:latin typeface="+mj-lt"/>
                      </a:endParaRPr>
                    </a:p>
                  </a:txBody>
                  <a:tcPr>
                    <a:lnL w="3175" cap="flat" cmpd="sng" algn="ctr">
                      <a:solidFill>
                        <a:schemeClr val="bg1">
                          <a:lumMod val="50000"/>
                        </a:schemeClr>
                      </a:solidFill>
                      <a:prstDash val="sysDot"/>
                      <a:round/>
                      <a:headEnd type="none" w="med" len="med"/>
                      <a:tailEnd type="none" w="med" len="med"/>
                    </a:lnL>
                    <a:lnR w="3175" cap="flat" cmpd="sng" algn="ctr">
                      <a:solidFill>
                        <a:schemeClr val="bg1">
                          <a:lumMod val="50000"/>
                        </a:schemeClr>
                      </a:solidFill>
                      <a:prstDash val="sysDot"/>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dirty="0">
                        <a:latin typeface="+mj-lt"/>
                      </a:endParaRPr>
                    </a:p>
                  </a:txBody>
                  <a:tcPr>
                    <a:lnL w="3175" cap="flat" cmpd="sng" algn="ctr">
                      <a:solidFill>
                        <a:schemeClr val="bg1">
                          <a:lumMod val="50000"/>
                        </a:schemeClr>
                      </a:solidFill>
                      <a:prstDash val="sysDot"/>
                      <a:round/>
                      <a:headEnd type="none" w="med" len="med"/>
                      <a:tailEnd type="none" w="med" len="med"/>
                    </a:lnL>
                    <a:lnR w="3175" cap="flat" cmpd="sng" algn="ctr">
                      <a:solidFill>
                        <a:schemeClr val="bg1">
                          <a:lumMod val="50000"/>
                        </a:schemeClr>
                      </a:solidFill>
                      <a:prstDash val="sysDot"/>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a:latin typeface="+mj-lt"/>
                      </a:endParaRPr>
                    </a:p>
                  </a:txBody>
                  <a:tcPr>
                    <a:lnL w="3175" cap="flat" cmpd="sng" algn="ctr">
                      <a:solidFill>
                        <a:schemeClr val="bg1">
                          <a:lumMod val="50000"/>
                        </a:schemeClr>
                      </a:solidFill>
                      <a:prstDash val="sysDot"/>
                      <a:round/>
                      <a:headEnd type="none" w="med" len="med"/>
                      <a:tailEnd type="none" w="med" len="med"/>
                    </a:lnL>
                    <a:lnR w="3175" cap="flat" cmpd="sng" algn="ctr">
                      <a:solidFill>
                        <a:schemeClr val="bg1">
                          <a:lumMod val="50000"/>
                        </a:schemeClr>
                      </a:solidFill>
                      <a:prstDash val="sysDot"/>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EEEEE"/>
                    </a:solidFill>
                  </a:tcPr>
                </a:tc>
                <a:tc>
                  <a:txBody>
                    <a:bodyPr/>
                    <a:lstStyle/>
                    <a:p>
                      <a:endParaRPr lang="fr-FR">
                        <a:latin typeface="+mj-lt"/>
                      </a:endParaRPr>
                    </a:p>
                  </a:txBody>
                  <a:tcPr>
                    <a:lnL w="3175" cap="flat" cmpd="sng" algn="ctr">
                      <a:solidFill>
                        <a:schemeClr val="bg1">
                          <a:lumMod val="50000"/>
                        </a:schemeClr>
                      </a:solidFill>
                      <a:prstDash val="sysDot"/>
                      <a:round/>
                      <a:headEnd type="none" w="med" len="med"/>
                      <a:tailEnd type="none" w="med" len="med"/>
                    </a:lnL>
                    <a:lnR w="3175" cap="flat" cmpd="sng" algn="ctr">
                      <a:solidFill>
                        <a:schemeClr val="bg1">
                          <a:lumMod val="50000"/>
                        </a:schemeClr>
                      </a:solidFill>
                      <a:prstDash val="sysDot"/>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EEEEE"/>
                    </a:solidFill>
                  </a:tcPr>
                </a:tc>
                <a:tc>
                  <a:txBody>
                    <a:bodyPr/>
                    <a:lstStyle/>
                    <a:p>
                      <a:endParaRPr lang="fr-FR" dirty="0">
                        <a:latin typeface="+mj-lt"/>
                      </a:endParaRPr>
                    </a:p>
                  </a:txBody>
                  <a:tcPr>
                    <a:lnL w="3175" cap="flat" cmpd="sng" algn="ctr">
                      <a:solidFill>
                        <a:schemeClr val="bg1">
                          <a:lumMod val="50000"/>
                        </a:schemeClr>
                      </a:solidFill>
                      <a:prstDash val="sysDot"/>
                      <a:round/>
                      <a:headEnd type="none" w="med" len="med"/>
                      <a:tailEnd type="none" w="med" len="med"/>
                    </a:lnL>
                    <a:lnR w="3175" cap="flat" cmpd="sng" algn="ctr">
                      <a:solidFill>
                        <a:schemeClr val="bg1">
                          <a:lumMod val="50000"/>
                        </a:schemeClr>
                      </a:solidFill>
                      <a:prstDash val="sysDot"/>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EEEEE"/>
                    </a:solidFill>
                  </a:tcPr>
                </a:tc>
                <a:tc>
                  <a:txBody>
                    <a:bodyPr/>
                    <a:lstStyle/>
                    <a:p>
                      <a:endParaRPr lang="fr-FR">
                        <a:latin typeface="+mj-lt"/>
                      </a:endParaRPr>
                    </a:p>
                  </a:txBody>
                  <a:tcPr>
                    <a:lnL w="3175" cap="flat" cmpd="sng" algn="ctr">
                      <a:solidFill>
                        <a:schemeClr val="bg1">
                          <a:lumMod val="50000"/>
                        </a:schemeClr>
                      </a:solidFill>
                      <a:prstDash val="sysDot"/>
                      <a:round/>
                      <a:headEnd type="none" w="med" len="med"/>
                      <a:tailEnd type="none" w="med" len="med"/>
                    </a:lnL>
                    <a:lnR w="3175" cap="flat" cmpd="sng" algn="ctr">
                      <a:solidFill>
                        <a:schemeClr val="bg1">
                          <a:lumMod val="50000"/>
                        </a:schemeClr>
                      </a:solidFill>
                      <a:prstDash val="sysDot"/>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EEEEE"/>
                    </a:solidFill>
                  </a:tcPr>
                </a:tc>
                <a:tc>
                  <a:txBody>
                    <a:bodyPr/>
                    <a:lstStyle/>
                    <a:p>
                      <a:endParaRPr lang="fr-FR" dirty="0">
                        <a:latin typeface="+mj-lt"/>
                      </a:endParaRPr>
                    </a:p>
                  </a:txBody>
                  <a:tcPr>
                    <a:lnL w="3175" cap="flat" cmpd="sng" algn="ctr">
                      <a:solidFill>
                        <a:schemeClr val="bg1">
                          <a:lumMod val="50000"/>
                        </a:schemeClr>
                      </a:solidFill>
                      <a:prstDash val="sysDot"/>
                      <a:round/>
                      <a:headEnd type="none" w="med" len="med"/>
                      <a:tailEnd type="none" w="med" len="med"/>
                    </a:lnL>
                    <a:lnR w="3175" cap="flat" cmpd="sng" algn="ctr">
                      <a:solidFill>
                        <a:schemeClr val="bg1">
                          <a:lumMod val="50000"/>
                        </a:schemeClr>
                      </a:solidFill>
                      <a:prstDash val="sysDot"/>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a:latin typeface="+mj-lt"/>
                      </a:endParaRPr>
                    </a:p>
                  </a:txBody>
                  <a:tcPr>
                    <a:lnL w="3175" cap="flat" cmpd="sng" algn="ctr">
                      <a:solidFill>
                        <a:schemeClr val="bg1">
                          <a:lumMod val="50000"/>
                        </a:schemeClr>
                      </a:solidFill>
                      <a:prstDash val="sysDot"/>
                      <a:round/>
                      <a:headEnd type="none" w="med" len="med"/>
                      <a:tailEnd type="none" w="med" len="med"/>
                    </a:lnL>
                    <a:lnR w="3175" cap="flat" cmpd="sng" algn="ctr">
                      <a:solidFill>
                        <a:schemeClr val="bg1">
                          <a:lumMod val="50000"/>
                        </a:schemeClr>
                      </a:solidFill>
                      <a:prstDash val="sysDot"/>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dirty="0">
                        <a:latin typeface="+mj-lt"/>
                      </a:endParaRPr>
                    </a:p>
                  </a:txBody>
                  <a:tcPr>
                    <a:lnL w="3175" cap="flat" cmpd="sng" algn="ctr">
                      <a:solidFill>
                        <a:schemeClr val="bg1">
                          <a:lumMod val="50000"/>
                        </a:schemeClr>
                      </a:solidFill>
                      <a:prstDash val="sysDot"/>
                      <a:round/>
                      <a:headEnd type="none" w="med" len="med"/>
                      <a:tailEnd type="none" w="med" len="med"/>
                    </a:lnL>
                    <a:lnR w="3175" cap="flat" cmpd="sng" algn="ctr">
                      <a:solidFill>
                        <a:schemeClr val="bg1">
                          <a:lumMod val="50000"/>
                        </a:schemeClr>
                      </a:solidFill>
                      <a:prstDash val="sysDot"/>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dirty="0">
                        <a:latin typeface="+mj-lt"/>
                      </a:endParaRPr>
                    </a:p>
                  </a:txBody>
                  <a:tcPr>
                    <a:lnL w="3175" cap="flat" cmpd="sng" algn="ctr">
                      <a:solidFill>
                        <a:schemeClr val="bg1">
                          <a:lumMod val="50000"/>
                        </a:schemeClr>
                      </a:solidFill>
                      <a:prstDash val="sysDot"/>
                      <a:round/>
                      <a:headEnd type="none" w="med" len="med"/>
                      <a:tailEnd type="none" w="med" len="med"/>
                    </a:lnL>
                    <a:lnR w="3175" cap="flat" cmpd="sng" algn="ctr">
                      <a:solidFill>
                        <a:schemeClr val="bg1">
                          <a:lumMod val="50000"/>
                        </a:schemeClr>
                      </a:solidFill>
                      <a:prstDash val="sysDot"/>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dirty="0">
                        <a:latin typeface="+mj-lt"/>
                      </a:endParaRPr>
                    </a:p>
                  </a:txBody>
                  <a:tcPr>
                    <a:lnL w="3175" cap="flat" cmpd="sng" algn="ctr">
                      <a:solidFill>
                        <a:schemeClr val="bg1">
                          <a:lumMod val="50000"/>
                        </a:schemeClr>
                      </a:solidFill>
                      <a:prstDash val="sysDot"/>
                      <a:round/>
                      <a:headEnd type="none" w="med" len="med"/>
                      <a:tailEnd type="none" w="med" len="med"/>
                    </a:lnL>
                    <a:lnR w="3175" cap="flat" cmpd="sng" algn="ctr">
                      <a:solidFill>
                        <a:schemeClr val="bg1">
                          <a:lumMod val="50000"/>
                        </a:schemeClr>
                      </a:solidFill>
                      <a:prstDash val="sysDot"/>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7488666"/>
                  </a:ext>
                </a:extLst>
              </a:tr>
            </a:tbl>
          </a:graphicData>
        </a:graphic>
      </p:graphicFrame>
      <p:sp>
        <p:nvSpPr>
          <p:cNvPr id="113" name="Losange 112">
            <a:extLst>
              <a:ext uri="{FF2B5EF4-FFF2-40B4-BE49-F238E27FC236}">
                <a16:creationId xmlns:a16="http://schemas.microsoft.com/office/drawing/2014/main" id="{D08C1B7A-5C53-4AD5-B06B-8B614CC8A01B}"/>
              </a:ext>
            </a:extLst>
          </p:cNvPr>
          <p:cNvSpPr/>
          <p:nvPr>
            <p:custDataLst>
              <p:tags r:id="rId1"/>
            </p:custDataLst>
          </p:nvPr>
        </p:nvSpPr>
        <p:spPr bwMode="gray">
          <a:xfrm>
            <a:off x="3189174" y="1957328"/>
            <a:ext cx="115456" cy="115457"/>
          </a:xfrm>
          <a:prstGeom prst="diamond">
            <a:avLst/>
          </a:prstGeom>
          <a:solidFill>
            <a:schemeClr val="tx2"/>
          </a:solidFill>
          <a:ln w="19050" cap="flat" cmpd="sng" algn="ctr">
            <a:solidFill>
              <a:srgbClr val="FFFFFF"/>
            </a:solidFill>
            <a:prstDash val="solid"/>
            <a:miter lim="800000"/>
          </a:ln>
          <a:effectLst/>
        </p:spPr>
        <p:txBody>
          <a:bodyPr rtlCol="0" anchor="ctr"/>
          <a:lstStyle/>
          <a:p>
            <a:pPr marL="0" marR="0" lvl="0" indent="0" algn="ctr" defTabSz="422041" eaLnBrk="0" fontAlgn="base" latinLnBrk="0" hangingPunct="0">
              <a:lnSpc>
                <a:spcPct val="100000"/>
              </a:lnSpc>
              <a:spcBef>
                <a:spcPct val="0"/>
              </a:spcBef>
              <a:spcAft>
                <a:spcPct val="0"/>
              </a:spcAft>
              <a:buClrTx/>
              <a:buSzTx/>
              <a:buFontTx/>
              <a:buNone/>
              <a:tabLst/>
              <a:defRPr/>
            </a:pPr>
            <a:endParaRPr kumimoji="0" lang="fr-FR" sz="1000" b="0" i="0" u="none" strike="noStrike" kern="0" cap="none" spc="0" normalizeH="0" baseline="0" noProof="0">
              <a:ln>
                <a:noFill/>
              </a:ln>
              <a:solidFill>
                <a:srgbClr val="000000">
                  <a:lumMod val="75000"/>
                  <a:lumOff val="25000"/>
                </a:srgbClr>
              </a:solidFill>
              <a:effectLst/>
              <a:uLnTx/>
              <a:uFillTx/>
              <a:latin typeface="+mj-lt"/>
              <a:ea typeface="+mn-ea"/>
              <a:cs typeface="+mn-cs"/>
            </a:endParaRPr>
          </a:p>
        </p:txBody>
      </p:sp>
      <p:sp>
        <p:nvSpPr>
          <p:cNvPr id="114" name="Rectangle 113">
            <a:extLst>
              <a:ext uri="{FF2B5EF4-FFF2-40B4-BE49-F238E27FC236}">
                <a16:creationId xmlns:a16="http://schemas.microsoft.com/office/drawing/2014/main" id="{F62D55A0-8E5A-4BFE-8D73-1E73728B35F5}"/>
              </a:ext>
            </a:extLst>
          </p:cNvPr>
          <p:cNvSpPr/>
          <p:nvPr>
            <p:custDataLst>
              <p:tags r:id="rId2"/>
            </p:custDataLst>
          </p:nvPr>
        </p:nvSpPr>
        <p:spPr bwMode="auto">
          <a:xfrm>
            <a:off x="3238836" y="1902767"/>
            <a:ext cx="903977" cy="224579"/>
          </a:xfrm>
          <a:prstGeom prst="rect">
            <a:avLst/>
          </a:prstGeom>
          <a:noFill/>
          <a:ln w="9525" cap="flat" cmpd="sng" algn="ctr">
            <a:noFill/>
            <a:prstDash val="solid"/>
            <a:miter lim="800000"/>
          </a:ln>
          <a:effectLst/>
        </p:spPr>
        <p:txBody>
          <a:bodyPr wrap="none" lIns="0" tIns="0" rIns="0" bIns="0" rtlCol="0" anchor="ctr"/>
          <a:lstStyle/>
          <a:p>
            <a:pPr marL="0" marR="0" lvl="0" indent="0" algn="r" defTabSz="422041" eaLnBrk="0" fontAlgn="base" latinLnBrk="0" hangingPunct="0">
              <a:lnSpc>
                <a:spcPct val="100000"/>
              </a:lnSpc>
              <a:spcBef>
                <a:spcPct val="0"/>
              </a:spcBef>
              <a:spcAft>
                <a:spcPct val="0"/>
              </a:spcAft>
              <a:buClrTx/>
              <a:buSzTx/>
              <a:buFontTx/>
              <a:buNone/>
              <a:tabLst/>
              <a:defRPr/>
            </a:pPr>
            <a:r>
              <a:rPr kumimoji="0" lang="fr-FR" sz="900" b="1" i="0" u="none" strike="noStrike" kern="0" cap="none" spc="0" normalizeH="0" baseline="0" noProof="0" dirty="0">
                <a:ln>
                  <a:noFill/>
                </a:ln>
                <a:solidFill>
                  <a:srgbClr val="000000">
                    <a:lumMod val="75000"/>
                    <a:lumOff val="25000"/>
                  </a:srgbClr>
                </a:solidFill>
                <a:effectLst/>
                <a:uLnTx/>
                <a:uFillTx/>
                <a:latin typeface="+mj-lt"/>
                <a:ea typeface="+mn-ea"/>
                <a:cs typeface="+mn-cs"/>
                <a:sym typeface="+mn-lt"/>
              </a:rPr>
              <a:t>DÉMARRAGE</a:t>
            </a:r>
          </a:p>
        </p:txBody>
      </p:sp>
      <p:sp>
        <p:nvSpPr>
          <p:cNvPr id="122" name="Losange 121">
            <a:extLst>
              <a:ext uri="{FF2B5EF4-FFF2-40B4-BE49-F238E27FC236}">
                <a16:creationId xmlns:a16="http://schemas.microsoft.com/office/drawing/2014/main" id="{1C601126-75D2-4B62-AC8C-18C96F425E2D}"/>
              </a:ext>
            </a:extLst>
          </p:cNvPr>
          <p:cNvSpPr/>
          <p:nvPr>
            <p:custDataLst>
              <p:tags r:id="rId3"/>
            </p:custDataLst>
          </p:nvPr>
        </p:nvSpPr>
        <p:spPr bwMode="gray">
          <a:xfrm>
            <a:off x="6473603" y="3336088"/>
            <a:ext cx="115456" cy="115457"/>
          </a:xfrm>
          <a:prstGeom prst="diamond">
            <a:avLst/>
          </a:prstGeom>
          <a:solidFill>
            <a:schemeClr val="accent5"/>
          </a:solidFill>
          <a:ln w="19050" cap="flat" cmpd="sng" algn="ctr">
            <a:solidFill>
              <a:srgbClr val="FFFFFF"/>
            </a:solidFill>
            <a:prstDash val="solid"/>
            <a:miter lim="800000"/>
          </a:ln>
          <a:effectLst/>
        </p:spPr>
        <p:txBody>
          <a:bodyPr rtlCol="0" anchor="ctr"/>
          <a:lstStyle/>
          <a:p>
            <a:pPr marL="0" marR="0" lvl="0" indent="0" algn="ctr" defTabSz="422041" eaLnBrk="0" fontAlgn="base" latinLnBrk="0" hangingPunct="0">
              <a:lnSpc>
                <a:spcPct val="100000"/>
              </a:lnSpc>
              <a:spcBef>
                <a:spcPct val="0"/>
              </a:spcBef>
              <a:spcAft>
                <a:spcPct val="0"/>
              </a:spcAft>
              <a:buClrTx/>
              <a:buSzTx/>
              <a:buFontTx/>
              <a:buNone/>
              <a:tabLst/>
              <a:defRPr/>
            </a:pPr>
            <a:endParaRPr kumimoji="0" lang="fr-FR" sz="1000" b="0" i="0" u="none" strike="noStrike" kern="0" cap="none" spc="0" normalizeH="0" baseline="0" noProof="0">
              <a:ln>
                <a:noFill/>
              </a:ln>
              <a:solidFill>
                <a:srgbClr val="000000">
                  <a:lumMod val="75000"/>
                  <a:lumOff val="25000"/>
                </a:srgbClr>
              </a:solidFill>
              <a:effectLst/>
              <a:uLnTx/>
              <a:uFillTx/>
              <a:latin typeface="+mj-lt"/>
              <a:ea typeface="+mn-ea"/>
              <a:cs typeface="+mn-cs"/>
            </a:endParaRPr>
          </a:p>
        </p:txBody>
      </p:sp>
      <p:sp>
        <p:nvSpPr>
          <p:cNvPr id="123" name="Rectangle 122">
            <a:extLst>
              <a:ext uri="{FF2B5EF4-FFF2-40B4-BE49-F238E27FC236}">
                <a16:creationId xmlns:a16="http://schemas.microsoft.com/office/drawing/2014/main" id="{A592382B-3ABA-4F1D-86B8-902B6046456B}"/>
              </a:ext>
            </a:extLst>
          </p:cNvPr>
          <p:cNvSpPr/>
          <p:nvPr>
            <p:custDataLst>
              <p:tags r:id="rId4"/>
            </p:custDataLst>
          </p:nvPr>
        </p:nvSpPr>
        <p:spPr bwMode="auto">
          <a:xfrm>
            <a:off x="6589059" y="3359219"/>
            <a:ext cx="903977" cy="224579"/>
          </a:xfrm>
          <a:prstGeom prst="rect">
            <a:avLst/>
          </a:prstGeom>
          <a:noFill/>
          <a:ln w="9525" cap="flat" cmpd="sng" algn="ctr">
            <a:noFill/>
            <a:prstDash val="solid"/>
            <a:miter lim="800000"/>
          </a:ln>
          <a:effectLst/>
        </p:spPr>
        <p:txBody>
          <a:bodyPr wrap="none" lIns="0" tIns="0" rIns="0" bIns="0" rtlCol="0" anchor="ctr"/>
          <a:lstStyle/>
          <a:p>
            <a:pPr marL="0" marR="0" lvl="0" indent="0" defTabSz="422041" eaLnBrk="0" fontAlgn="base" latinLnBrk="0" hangingPunct="0">
              <a:lnSpc>
                <a:spcPct val="100000"/>
              </a:lnSpc>
              <a:spcBef>
                <a:spcPct val="0"/>
              </a:spcBef>
              <a:spcAft>
                <a:spcPct val="0"/>
              </a:spcAft>
              <a:buClrTx/>
              <a:buSzTx/>
              <a:buFontTx/>
              <a:buNone/>
              <a:tabLst/>
              <a:defRPr/>
            </a:pPr>
            <a:r>
              <a:rPr kumimoji="0" lang="fr-FR" sz="1000" b="1" i="0" u="none" strike="noStrike" kern="0" cap="none" spc="0" normalizeH="0" baseline="0" noProof="0" dirty="0">
                <a:ln>
                  <a:noFill/>
                </a:ln>
                <a:solidFill>
                  <a:srgbClr val="000000">
                    <a:lumMod val="75000"/>
                    <a:lumOff val="25000"/>
                  </a:srgbClr>
                </a:solidFill>
                <a:effectLst/>
                <a:uLnTx/>
                <a:uFillTx/>
                <a:latin typeface="+mj-lt"/>
                <a:ea typeface="+mn-ea"/>
                <a:cs typeface="+mn-cs"/>
                <a:sym typeface="+mn-lt"/>
              </a:rPr>
              <a:t>Diffusion du document de présentation </a:t>
            </a:r>
          </a:p>
          <a:p>
            <a:pPr marL="0" marR="0" lvl="0" indent="0" defTabSz="422041" eaLnBrk="0" fontAlgn="base" latinLnBrk="0" hangingPunct="0">
              <a:lnSpc>
                <a:spcPct val="100000"/>
              </a:lnSpc>
              <a:spcBef>
                <a:spcPct val="0"/>
              </a:spcBef>
              <a:spcAft>
                <a:spcPct val="0"/>
              </a:spcAft>
              <a:buClrTx/>
              <a:buSzTx/>
              <a:buFontTx/>
              <a:buNone/>
              <a:tabLst/>
              <a:defRPr/>
            </a:pPr>
            <a:r>
              <a:rPr kumimoji="0" lang="fr-FR" sz="1000" b="1" i="0" u="none" strike="noStrike" kern="0" cap="none" spc="0" normalizeH="0" baseline="0" noProof="0" dirty="0">
                <a:ln>
                  <a:noFill/>
                </a:ln>
                <a:solidFill>
                  <a:srgbClr val="000000">
                    <a:lumMod val="75000"/>
                    <a:lumOff val="25000"/>
                  </a:srgbClr>
                </a:solidFill>
                <a:effectLst/>
                <a:uLnTx/>
                <a:uFillTx/>
                <a:latin typeface="+mj-lt"/>
                <a:ea typeface="+mn-ea"/>
                <a:cs typeface="+mn-cs"/>
                <a:sym typeface="+mn-lt"/>
              </a:rPr>
              <a:t>des contraintes impactant les organisations</a:t>
            </a:r>
          </a:p>
        </p:txBody>
      </p:sp>
      <p:sp>
        <p:nvSpPr>
          <p:cNvPr id="124" name="Losange 123">
            <a:extLst>
              <a:ext uri="{FF2B5EF4-FFF2-40B4-BE49-F238E27FC236}">
                <a16:creationId xmlns:a16="http://schemas.microsoft.com/office/drawing/2014/main" id="{14A85BC2-0A3E-4D32-9C46-B31A50E1BEB2}"/>
              </a:ext>
            </a:extLst>
          </p:cNvPr>
          <p:cNvSpPr/>
          <p:nvPr>
            <p:custDataLst>
              <p:tags r:id="rId5"/>
            </p:custDataLst>
          </p:nvPr>
        </p:nvSpPr>
        <p:spPr bwMode="gray">
          <a:xfrm>
            <a:off x="9610153" y="5698856"/>
            <a:ext cx="115456" cy="115457"/>
          </a:xfrm>
          <a:prstGeom prst="diamond">
            <a:avLst/>
          </a:prstGeom>
          <a:solidFill>
            <a:schemeClr val="tx2"/>
          </a:solidFill>
          <a:ln w="19050" cap="flat" cmpd="sng" algn="ctr">
            <a:solidFill>
              <a:srgbClr val="FFFFFF"/>
            </a:solidFill>
            <a:prstDash val="solid"/>
            <a:miter lim="800000"/>
          </a:ln>
          <a:effectLst/>
        </p:spPr>
        <p:txBody>
          <a:bodyPr rtlCol="0" anchor="ctr"/>
          <a:lstStyle/>
          <a:p>
            <a:pPr algn="ctr" defTabSz="422041" eaLnBrk="0" fontAlgn="base" hangingPunct="0">
              <a:spcBef>
                <a:spcPct val="0"/>
              </a:spcBef>
              <a:spcAft>
                <a:spcPct val="0"/>
              </a:spcAft>
              <a:buClrTx/>
            </a:pPr>
            <a:endParaRPr lang="fr-FR" sz="1000">
              <a:solidFill>
                <a:srgbClr val="000000">
                  <a:lumMod val="75000"/>
                  <a:lumOff val="25000"/>
                </a:srgbClr>
              </a:solidFill>
              <a:latin typeface="+mj-lt"/>
              <a:ea typeface="+mn-ea"/>
              <a:cs typeface="+mn-cs"/>
            </a:endParaRPr>
          </a:p>
        </p:txBody>
      </p:sp>
      <p:sp>
        <p:nvSpPr>
          <p:cNvPr id="125" name="Rectangle 124">
            <a:extLst>
              <a:ext uri="{FF2B5EF4-FFF2-40B4-BE49-F238E27FC236}">
                <a16:creationId xmlns:a16="http://schemas.microsoft.com/office/drawing/2014/main" id="{AD5ADD91-AB92-4A7C-A24F-288AA5573EE4}"/>
              </a:ext>
            </a:extLst>
          </p:cNvPr>
          <p:cNvSpPr/>
          <p:nvPr>
            <p:custDataLst>
              <p:tags r:id="rId6"/>
            </p:custDataLst>
          </p:nvPr>
        </p:nvSpPr>
        <p:spPr bwMode="auto">
          <a:xfrm>
            <a:off x="6724473" y="5677241"/>
            <a:ext cx="2854738" cy="167730"/>
          </a:xfrm>
          <a:prstGeom prst="rect">
            <a:avLst/>
          </a:prstGeom>
          <a:noFill/>
          <a:ln w="9525" cap="flat" cmpd="sng" algn="ctr">
            <a:noFill/>
            <a:prstDash val="solid"/>
            <a:miter lim="800000"/>
          </a:ln>
          <a:effectLst/>
        </p:spPr>
        <p:txBody>
          <a:bodyPr wrap="none" lIns="0" tIns="0" rIns="0" bIns="0" rtlCol="0" anchor="t"/>
          <a:lstStyle/>
          <a:p>
            <a:pPr marL="0" marR="0" lvl="0" indent="0" algn="r" defTabSz="422041" eaLnBrk="0" fontAlgn="base" latinLnBrk="0" hangingPunct="0">
              <a:lnSpc>
                <a:spcPct val="100000"/>
              </a:lnSpc>
              <a:spcBef>
                <a:spcPct val="0"/>
              </a:spcBef>
              <a:spcAft>
                <a:spcPct val="0"/>
              </a:spcAft>
              <a:buClrTx/>
              <a:buSzTx/>
              <a:buFontTx/>
              <a:buNone/>
              <a:tabLst/>
              <a:defRPr/>
            </a:pPr>
            <a:r>
              <a:rPr kumimoji="0" lang="fr-FR" sz="1000" b="1" i="0" u="none" strike="noStrike" kern="0" cap="none" spc="0" normalizeH="0" baseline="0" noProof="0" dirty="0">
                <a:ln>
                  <a:noFill/>
                </a:ln>
                <a:solidFill>
                  <a:srgbClr val="000000">
                    <a:lumMod val="75000"/>
                    <a:lumOff val="25000"/>
                  </a:srgbClr>
                </a:solidFill>
                <a:effectLst/>
                <a:uLnTx/>
                <a:uFillTx/>
                <a:latin typeface="+mj-lt"/>
                <a:ea typeface="+mn-ea"/>
                <a:cs typeface="+mn-cs"/>
                <a:sym typeface="+mn-lt"/>
              </a:rPr>
              <a:t>Présentation et livraison de la restitution du séminaire</a:t>
            </a:r>
          </a:p>
        </p:txBody>
      </p:sp>
      <p:sp>
        <p:nvSpPr>
          <p:cNvPr id="129" name="Pentagone 76">
            <a:extLst>
              <a:ext uri="{FF2B5EF4-FFF2-40B4-BE49-F238E27FC236}">
                <a16:creationId xmlns:a16="http://schemas.microsoft.com/office/drawing/2014/main" id="{63E0C0AD-9204-4E54-B679-3C2B612B6682}"/>
              </a:ext>
            </a:extLst>
          </p:cNvPr>
          <p:cNvSpPr/>
          <p:nvPr>
            <p:custDataLst>
              <p:tags r:id="rId7"/>
            </p:custDataLst>
          </p:nvPr>
        </p:nvSpPr>
        <p:spPr bwMode="gray">
          <a:xfrm>
            <a:off x="3246903" y="2205846"/>
            <a:ext cx="564042" cy="360000"/>
          </a:xfrm>
          <a:prstGeom prst="homePlate">
            <a:avLst>
              <a:gd name="adj" fmla="val 18182"/>
            </a:avLst>
          </a:prstGeom>
          <a:solidFill>
            <a:schemeClr val="tx2">
              <a:lumMod val="20000"/>
              <a:lumOff val="80000"/>
            </a:schemeClr>
          </a:solidFill>
          <a:ln w="9525" cap="flat" cmpd="sng" algn="ctr">
            <a:solidFill>
              <a:srgbClr val="FFFFFF">
                <a:lumMod val="65000"/>
              </a:srgbClr>
            </a:solidFill>
            <a:prstDash val="solid"/>
            <a:miter lim="800000"/>
          </a:ln>
          <a:effectLst/>
        </p:spPr>
        <p:txBody>
          <a:bodyPr wrap="none" lIns="36000" tIns="36000" rIns="0" bIns="36000" rtlCol="0" anchor="ctr"/>
          <a:lstStyle/>
          <a:p>
            <a:pPr marL="0" marR="0" lvl="0" indent="0" algn="ctr" defTabSz="422041" eaLnBrk="0" fontAlgn="base" latinLnBrk="0" hangingPunct="0">
              <a:lnSpc>
                <a:spcPct val="100000"/>
              </a:lnSpc>
              <a:spcBef>
                <a:spcPct val="0"/>
              </a:spcBef>
              <a:spcAft>
                <a:spcPct val="0"/>
              </a:spcAft>
              <a:buClrTx/>
              <a:buSzTx/>
              <a:buFontTx/>
              <a:buNone/>
              <a:tabLst/>
              <a:defRPr/>
            </a:pPr>
            <a:r>
              <a:rPr kumimoji="0" lang="fr-FR" sz="900" b="1" i="0" u="none" strike="noStrike" kern="0" cap="none" spc="0" normalizeH="0" baseline="0" noProof="0" dirty="0">
                <a:ln>
                  <a:noFill/>
                </a:ln>
                <a:solidFill>
                  <a:srgbClr val="000000">
                    <a:lumMod val="75000"/>
                    <a:lumOff val="25000"/>
                  </a:srgbClr>
                </a:solidFill>
                <a:effectLst/>
                <a:uLnTx/>
                <a:uFillTx/>
                <a:latin typeface="+mj-lt"/>
                <a:ea typeface="+mn-ea"/>
                <a:cs typeface="+mn-cs"/>
                <a:sym typeface="+mn-lt"/>
              </a:rPr>
              <a:t>Guide</a:t>
            </a:r>
          </a:p>
          <a:p>
            <a:pPr marL="0" marR="0" lvl="0" indent="0" algn="ctr" defTabSz="422041" eaLnBrk="0" fontAlgn="base" latinLnBrk="0" hangingPunct="0">
              <a:lnSpc>
                <a:spcPct val="100000"/>
              </a:lnSpc>
              <a:spcBef>
                <a:spcPct val="0"/>
              </a:spcBef>
              <a:spcAft>
                <a:spcPct val="0"/>
              </a:spcAft>
              <a:buClrTx/>
              <a:buSzTx/>
              <a:buFontTx/>
              <a:buNone/>
              <a:tabLst/>
              <a:defRPr/>
            </a:pPr>
            <a:r>
              <a:rPr kumimoji="0" lang="fr-FR" sz="900" b="1" i="0" u="none" strike="noStrike" kern="0" cap="none" spc="0" normalizeH="0" baseline="0" noProof="0" dirty="0">
                <a:ln>
                  <a:noFill/>
                </a:ln>
                <a:solidFill>
                  <a:srgbClr val="000000">
                    <a:lumMod val="75000"/>
                    <a:lumOff val="25000"/>
                  </a:srgbClr>
                </a:solidFill>
                <a:effectLst/>
                <a:uLnTx/>
                <a:uFillTx/>
                <a:latin typeface="+mj-lt"/>
                <a:ea typeface="+mn-ea"/>
                <a:cs typeface="+mn-cs"/>
                <a:sym typeface="+mn-lt"/>
              </a:rPr>
              <a:t>d’entre</a:t>
            </a:r>
            <a:r>
              <a:rPr lang="fr-FR" sz="900" b="1" dirty="0">
                <a:solidFill>
                  <a:srgbClr val="000000">
                    <a:lumMod val="75000"/>
                    <a:lumOff val="25000"/>
                  </a:srgbClr>
                </a:solidFill>
                <a:latin typeface="+mj-lt"/>
                <a:ea typeface="+mn-ea"/>
                <a:cs typeface="+mn-cs"/>
                <a:sym typeface="+mn-lt"/>
              </a:rPr>
              <a:t>tien</a:t>
            </a:r>
            <a:endParaRPr kumimoji="0" lang="fr-FR" sz="900" b="1" i="0" u="none" strike="noStrike" kern="0" cap="none" spc="0" normalizeH="0" baseline="0" noProof="0" dirty="0">
              <a:ln>
                <a:noFill/>
              </a:ln>
              <a:solidFill>
                <a:srgbClr val="000000">
                  <a:lumMod val="75000"/>
                  <a:lumOff val="25000"/>
                </a:srgbClr>
              </a:solidFill>
              <a:effectLst/>
              <a:uLnTx/>
              <a:uFillTx/>
              <a:latin typeface="+mj-lt"/>
              <a:ea typeface="+mn-ea"/>
              <a:cs typeface="+mn-cs"/>
              <a:sym typeface="+mn-lt"/>
            </a:endParaRPr>
          </a:p>
        </p:txBody>
      </p:sp>
      <p:sp>
        <p:nvSpPr>
          <p:cNvPr id="130" name="Pentagone 76">
            <a:extLst>
              <a:ext uri="{FF2B5EF4-FFF2-40B4-BE49-F238E27FC236}">
                <a16:creationId xmlns:a16="http://schemas.microsoft.com/office/drawing/2014/main" id="{B67C19CE-C888-4B9C-98BC-04ACB72EDA50}"/>
              </a:ext>
            </a:extLst>
          </p:cNvPr>
          <p:cNvSpPr/>
          <p:nvPr>
            <p:custDataLst>
              <p:tags r:id="rId8"/>
            </p:custDataLst>
          </p:nvPr>
        </p:nvSpPr>
        <p:spPr bwMode="gray">
          <a:xfrm>
            <a:off x="3246902" y="2743694"/>
            <a:ext cx="3199165" cy="360000"/>
          </a:xfrm>
          <a:prstGeom prst="homePlate">
            <a:avLst>
              <a:gd name="adj" fmla="val 18182"/>
            </a:avLst>
          </a:prstGeom>
          <a:solidFill>
            <a:schemeClr val="tx2">
              <a:lumMod val="40000"/>
              <a:lumOff val="60000"/>
            </a:schemeClr>
          </a:solidFill>
          <a:ln w="9525" cap="flat" cmpd="sng" algn="ctr">
            <a:solidFill>
              <a:srgbClr val="FFFFFF">
                <a:lumMod val="65000"/>
              </a:srgbClr>
            </a:solidFill>
            <a:prstDash val="solid"/>
            <a:miter lim="800000"/>
          </a:ln>
          <a:effectLst/>
        </p:spPr>
        <p:txBody>
          <a:bodyPr wrap="none" lIns="36000" tIns="36000" rIns="0" bIns="36000" rtlCol="0" anchor="ctr"/>
          <a:lstStyle/>
          <a:p>
            <a:pPr defTabSz="422041" eaLnBrk="0" fontAlgn="base" hangingPunct="0">
              <a:spcBef>
                <a:spcPct val="0"/>
              </a:spcBef>
              <a:spcAft>
                <a:spcPct val="0"/>
              </a:spcAft>
              <a:buClrTx/>
            </a:pPr>
            <a:r>
              <a:rPr lang="fr-FR" sz="900" b="1" dirty="0">
                <a:solidFill>
                  <a:schemeClr val="bg1"/>
                </a:solidFill>
                <a:latin typeface="+mj-lt"/>
                <a:ea typeface="+mn-ea"/>
                <a:cs typeface="+mn-cs"/>
                <a:sym typeface="+mn-lt"/>
              </a:rPr>
              <a:t>Prise de RDV</a:t>
            </a:r>
          </a:p>
        </p:txBody>
      </p:sp>
      <p:sp>
        <p:nvSpPr>
          <p:cNvPr id="53" name="Pentagone 76">
            <a:extLst>
              <a:ext uri="{FF2B5EF4-FFF2-40B4-BE49-F238E27FC236}">
                <a16:creationId xmlns:a16="http://schemas.microsoft.com/office/drawing/2014/main" id="{42C7F895-A772-4006-9709-664C52222066}"/>
              </a:ext>
            </a:extLst>
          </p:cNvPr>
          <p:cNvSpPr/>
          <p:nvPr>
            <p:custDataLst>
              <p:tags r:id="rId9"/>
            </p:custDataLst>
          </p:nvPr>
        </p:nvSpPr>
        <p:spPr bwMode="gray">
          <a:xfrm>
            <a:off x="6522278" y="3774375"/>
            <a:ext cx="788521" cy="360000"/>
          </a:xfrm>
          <a:prstGeom prst="homePlate">
            <a:avLst>
              <a:gd name="adj" fmla="val 18182"/>
            </a:avLst>
          </a:prstGeom>
          <a:solidFill>
            <a:schemeClr val="accent5">
              <a:lumMod val="20000"/>
              <a:lumOff val="80000"/>
            </a:schemeClr>
          </a:solidFill>
          <a:ln w="9525" cap="flat" cmpd="sng" algn="ctr">
            <a:solidFill>
              <a:srgbClr val="FFFFFF">
                <a:lumMod val="65000"/>
              </a:srgbClr>
            </a:solidFill>
            <a:prstDash val="solid"/>
            <a:miter lim="800000"/>
          </a:ln>
          <a:effectLst/>
        </p:spPr>
        <p:txBody>
          <a:bodyPr wrap="none" lIns="36000" tIns="36000" rIns="0" bIns="36000" rtlCol="0" anchor="ctr"/>
          <a:lstStyle/>
          <a:p>
            <a:pPr algn="ctr" defTabSz="422041" eaLnBrk="0" fontAlgn="base" hangingPunct="0">
              <a:spcBef>
                <a:spcPct val="0"/>
              </a:spcBef>
              <a:spcAft>
                <a:spcPct val="0"/>
              </a:spcAft>
              <a:buClrTx/>
            </a:pPr>
            <a:r>
              <a:rPr lang="fr-FR" sz="800" b="1" dirty="0">
                <a:solidFill>
                  <a:srgbClr val="000000">
                    <a:lumMod val="75000"/>
                    <a:lumOff val="25000"/>
                  </a:srgbClr>
                </a:solidFill>
                <a:latin typeface="+mj-lt"/>
                <a:ea typeface="+mn-ea"/>
                <a:cs typeface="+mn-cs"/>
                <a:sym typeface="+mn-lt"/>
              </a:rPr>
              <a:t>Entretiens </a:t>
            </a:r>
          </a:p>
          <a:p>
            <a:pPr algn="ctr" defTabSz="422041" eaLnBrk="0" fontAlgn="base" hangingPunct="0">
              <a:spcBef>
                <a:spcPct val="0"/>
              </a:spcBef>
              <a:spcAft>
                <a:spcPct val="0"/>
              </a:spcAft>
              <a:buClrTx/>
            </a:pPr>
            <a:r>
              <a:rPr lang="fr-FR" sz="800" b="1" dirty="0">
                <a:solidFill>
                  <a:srgbClr val="000000">
                    <a:lumMod val="75000"/>
                    <a:lumOff val="25000"/>
                  </a:srgbClr>
                </a:solidFill>
                <a:latin typeface="+mj-lt"/>
                <a:ea typeface="+mn-ea"/>
                <a:cs typeface="+mn-cs"/>
                <a:sym typeface="+mn-lt"/>
              </a:rPr>
              <a:t>individuels</a:t>
            </a:r>
          </a:p>
        </p:txBody>
      </p:sp>
      <p:sp>
        <p:nvSpPr>
          <p:cNvPr id="32" name="Losange 31">
            <a:extLst>
              <a:ext uri="{FF2B5EF4-FFF2-40B4-BE49-F238E27FC236}">
                <a16:creationId xmlns:a16="http://schemas.microsoft.com/office/drawing/2014/main" id="{E86C45D9-BCF4-DF22-FCA2-D37F6CDE3800}"/>
              </a:ext>
            </a:extLst>
          </p:cNvPr>
          <p:cNvSpPr/>
          <p:nvPr>
            <p:custDataLst>
              <p:tags r:id="rId10"/>
            </p:custDataLst>
          </p:nvPr>
        </p:nvSpPr>
        <p:spPr bwMode="gray">
          <a:xfrm>
            <a:off x="7432747" y="3892551"/>
            <a:ext cx="115456" cy="115457"/>
          </a:xfrm>
          <a:prstGeom prst="diamond">
            <a:avLst/>
          </a:prstGeom>
          <a:solidFill>
            <a:schemeClr val="accent5"/>
          </a:solidFill>
          <a:ln w="19050" cap="flat" cmpd="sng" algn="ctr">
            <a:solidFill>
              <a:srgbClr val="FFFFFF"/>
            </a:solidFill>
            <a:prstDash val="solid"/>
            <a:miter lim="800000"/>
          </a:ln>
          <a:effectLst/>
        </p:spPr>
        <p:txBody>
          <a:bodyPr rtlCol="0" anchor="ctr"/>
          <a:lstStyle/>
          <a:p>
            <a:pPr marL="0" marR="0" lvl="0" indent="0" algn="ctr" defTabSz="422041" eaLnBrk="0" fontAlgn="base" latinLnBrk="0" hangingPunct="0">
              <a:lnSpc>
                <a:spcPct val="100000"/>
              </a:lnSpc>
              <a:spcBef>
                <a:spcPct val="0"/>
              </a:spcBef>
              <a:spcAft>
                <a:spcPct val="0"/>
              </a:spcAft>
              <a:buClrTx/>
              <a:buSzTx/>
              <a:buFontTx/>
              <a:buNone/>
              <a:tabLst/>
              <a:defRPr/>
            </a:pPr>
            <a:endParaRPr kumimoji="0" lang="fr-FR" sz="1000" b="0" i="0" u="none" strike="noStrike" kern="0" cap="none" spc="0" normalizeH="0" baseline="0" noProof="0">
              <a:ln>
                <a:noFill/>
              </a:ln>
              <a:solidFill>
                <a:srgbClr val="000000">
                  <a:lumMod val="75000"/>
                  <a:lumOff val="25000"/>
                </a:srgbClr>
              </a:solidFill>
              <a:effectLst/>
              <a:uLnTx/>
              <a:uFillTx/>
              <a:latin typeface="+mj-lt"/>
              <a:ea typeface="+mn-ea"/>
              <a:cs typeface="+mn-cs"/>
            </a:endParaRPr>
          </a:p>
        </p:txBody>
      </p:sp>
      <p:sp>
        <p:nvSpPr>
          <p:cNvPr id="33" name="Rectangle 32">
            <a:extLst>
              <a:ext uri="{FF2B5EF4-FFF2-40B4-BE49-F238E27FC236}">
                <a16:creationId xmlns:a16="http://schemas.microsoft.com/office/drawing/2014/main" id="{64516A94-F0D7-EDFB-3EFD-93D1E923722B}"/>
              </a:ext>
            </a:extLst>
          </p:cNvPr>
          <p:cNvSpPr/>
          <p:nvPr>
            <p:custDataLst>
              <p:tags r:id="rId11"/>
            </p:custDataLst>
          </p:nvPr>
        </p:nvSpPr>
        <p:spPr bwMode="auto">
          <a:xfrm>
            <a:off x="7579764" y="3837989"/>
            <a:ext cx="903977" cy="224579"/>
          </a:xfrm>
          <a:prstGeom prst="rect">
            <a:avLst/>
          </a:prstGeom>
          <a:noFill/>
          <a:ln w="9525" cap="flat" cmpd="sng" algn="ctr">
            <a:noFill/>
            <a:prstDash val="solid"/>
            <a:miter lim="800000"/>
          </a:ln>
          <a:effectLst/>
        </p:spPr>
        <p:txBody>
          <a:bodyPr wrap="none" lIns="0" tIns="0" rIns="0" bIns="0" rtlCol="0" anchor="ctr"/>
          <a:lstStyle/>
          <a:p>
            <a:pPr marL="0" marR="0" lvl="0" indent="0" defTabSz="422041" eaLnBrk="0" fontAlgn="base" latinLnBrk="0" hangingPunct="0">
              <a:lnSpc>
                <a:spcPct val="100000"/>
              </a:lnSpc>
              <a:spcBef>
                <a:spcPct val="0"/>
              </a:spcBef>
              <a:spcAft>
                <a:spcPct val="0"/>
              </a:spcAft>
              <a:buClrTx/>
              <a:buSzTx/>
              <a:buFontTx/>
              <a:buNone/>
              <a:tabLst/>
              <a:defRPr/>
            </a:pPr>
            <a:r>
              <a:rPr lang="fr-FR" sz="1000" b="1" dirty="0">
                <a:solidFill>
                  <a:srgbClr val="000000">
                    <a:lumMod val="75000"/>
                    <a:lumOff val="25000"/>
                  </a:srgbClr>
                </a:solidFill>
                <a:latin typeface="+mj-lt"/>
                <a:ea typeface="+mn-ea"/>
                <a:cs typeface="+mn-cs"/>
                <a:sym typeface="+mn-lt"/>
              </a:rPr>
              <a:t>Restitution à A. </a:t>
            </a:r>
            <a:r>
              <a:rPr lang="fr-FR" sz="1000" b="1" dirty="0" err="1">
                <a:solidFill>
                  <a:srgbClr val="000000">
                    <a:lumMod val="75000"/>
                    <a:lumOff val="25000"/>
                  </a:srgbClr>
                </a:solidFill>
                <a:latin typeface="+mj-lt"/>
                <a:ea typeface="+mn-ea"/>
                <a:cs typeface="+mn-cs"/>
                <a:sym typeface="+mn-lt"/>
              </a:rPr>
              <a:t>Krakovitch</a:t>
            </a:r>
            <a:endParaRPr kumimoji="0" lang="fr-FR" sz="1000" b="1" i="0" u="none" strike="noStrike" kern="0" cap="none" spc="0" normalizeH="0" baseline="0" noProof="0" dirty="0">
              <a:ln>
                <a:noFill/>
              </a:ln>
              <a:solidFill>
                <a:srgbClr val="000000">
                  <a:lumMod val="75000"/>
                  <a:lumOff val="25000"/>
                </a:srgbClr>
              </a:solidFill>
              <a:effectLst/>
              <a:uLnTx/>
              <a:uFillTx/>
              <a:latin typeface="+mj-lt"/>
              <a:ea typeface="+mn-ea"/>
              <a:cs typeface="+mn-cs"/>
              <a:sym typeface="+mn-lt"/>
            </a:endParaRPr>
          </a:p>
        </p:txBody>
      </p:sp>
      <p:sp>
        <p:nvSpPr>
          <p:cNvPr id="34" name="Losange 33">
            <a:extLst>
              <a:ext uri="{FF2B5EF4-FFF2-40B4-BE49-F238E27FC236}">
                <a16:creationId xmlns:a16="http://schemas.microsoft.com/office/drawing/2014/main" id="{552F72DF-3879-0F52-23BA-40E46F453CD8}"/>
              </a:ext>
            </a:extLst>
          </p:cNvPr>
          <p:cNvSpPr/>
          <p:nvPr>
            <p:custDataLst>
              <p:tags r:id="rId12"/>
            </p:custDataLst>
          </p:nvPr>
        </p:nvSpPr>
        <p:spPr bwMode="gray">
          <a:xfrm>
            <a:off x="8004825" y="4303233"/>
            <a:ext cx="115456" cy="115457"/>
          </a:xfrm>
          <a:prstGeom prst="diamond">
            <a:avLst/>
          </a:prstGeom>
          <a:solidFill>
            <a:schemeClr val="accent5"/>
          </a:solidFill>
          <a:ln w="19050" cap="flat" cmpd="sng" algn="ctr">
            <a:solidFill>
              <a:srgbClr val="FFFFFF"/>
            </a:solidFill>
            <a:prstDash val="solid"/>
            <a:miter lim="800000"/>
          </a:ln>
          <a:effectLst/>
        </p:spPr>
        <p:txBody>
          <a:bodyPr rtlCol="0" anchor="ctr"/>
          <a:lstStyle/>
          <a:p>
            <a:pPr marL="0" marR="0" lvl="0" indent="0" algn="ctr" defTabSz="422041" eaLnBrk="0" fontAlgn="base" latinLnBrk="0" hangingPunct="0">
              <a:lnSpc>
                <a:spcPct val="100000"/>
              </a:lnSpc>
              <a:spcBef>
                <a:spcPct val="0"/>
              </a:spcBef>
              <a:spcAft>
                <a:spcPct val="0"/>
              </a:spcAft>
              <a:buClrTx/>
              <a:buSzTx/>
              <a:buFontTx/>
              <a:buNone/>
              <a:tabLst/>
              <a:defRPr/>
            </a:pPr>
            <a:endParaRPr kumimoji="0" lang="fr-FR" sz="1000" b="0" i="0" u="none" strike="noStrike" kern="0" cap="none" spc="0" normalizeH="0" baseline="0" noProof="0">
              <a:ln>
                <a:noFill/>
              </a:ln>
              <a:solidFill>
                <a:srgbClr val="000000">
                  <a:lumMod val="75000"/>
                  <a:lumOff val="25000"/>
                </a:srgbClr>
              </a:solidFill>
              <a:effectLst/>
              <a:uLnTx/>
              <a:uFillTx/>
              <a:latin typeface="+mj-lt"/>
              <a:ea typeface="+mn-ea"/>
              <a:cs typeface="+mn-cs"/>
            </a:endParaRPr>
          </a:p>
        </p:txBody>
      </p:sp>
      <p:sp>
        <p:nvSpPr>
          <p:cNvPr id="38" name="Rectangle 37">
            <a:extLst>
              <a:ext uri="{FF2B5EF4-FFF2-40B4-BE49-F238E27FC236}">
                <a16:creationId xmlns:a16="http://schemas.microsoft.com/office/drawing/2014/main" id="{E435DCDD-FA21-8A9C-37F2-8C6BCBCD4D42}"/>
              </a:ext>
            </a:extLst>
          </p:cNvPr>
          <p:cNvSpPr/>
          <p:nvPr>
            <p:custDataLst>
              <p:tags r:id="rId13"/>
            </p:custDataLst>
          </p:nvPr>
        </p:nvSpPr>
        <p:spPr bwMode="auto">
          <a:xfrm>
            <a:off x="8151842" y="4248671"/>
            <a:ext cx="903977" cy="224579"/>
          </a:xfrm>
          <a:prstGeom prst="rect">
            <a:avLst/>
          </a:prstGeom>
          <a:noFill/>
          <a:ln w="9525" cap="flat" cmpd="sng" algn="ctr">
            <a:noFill/>
            <a:prstDash val="solid"/>
            <a:miter lim="800000"/>
          </a:ln>
          <a:effectLst/>
        </p:spPr>
        <p:txBody>
          <a:bodyPr wrap="none" lIns="0" tIns="0" rIns="0" bIns="0" rtlCol="0" anchor="ctr"/>
          <a:lstStyle/>
          <a:p>
            <a:pPr marL="0" marR="0" lvl="0" indent="0" defTabSz="422041" eaLnBrk="0" fontAlgn="base" latinLnBrk="0" hangingPunct="0">
              <a:lnSpc>
                <a:spcPct val="100000"/>
              </a:lnSpc>
              <a:spcBef>
                <a:spcPct val="0"/>
              </a:spcBef>
              <a:spcAft>
                <a:spcPct val="0"/>
              </a:spcAft>
              <a:buClrTx/>
              <a:buSzTx/>
              <a:buFontTx/>
              <a:buNone/>
              <a:tabLst/>
              <a:defRPr/>
            </a:pPr>
            <a:r>
              <a:rPr lang="fr-FR" sz="1000" b="1" dirty="0">
                <a:solidFill>
                  <a:srgbClr val="000000">
                    <a:lumMod val="75000"/>
                    <a:lumOff val="25000"/>
                  </a:srgbClr>
                </a:solidFill>
                <a:latin typeface="+mj-lt"/>
                <a:ea typeface="+mn-ea"/>
                <a:cs typeface="+mn-cs"/>
                <a:sym typeface="+mn-lt"/>
              </a:rPr>
              <a:t>Restitution à tous les acteurs (téléconférence)</a:t>
            </a:r>
            <a:endParaRPr kumimoji="0" lang="fr-FR" sz="1000" b="1" i="0" u="none" strike="noStrike" kern="0" cap="none" spc="0" normalizeH="0" baseline="0" noProof="0" dirty="0">
              <a:ln>
                <a:noFill/>
              </a:ln>
              <a:solidFill>
                <a:srgbClr val="000000">
                  <a:lumMod val="75000"/>
                  <a:lumOff val="25000"/>
                </a:srgbClr>
              </a:solidFill>
              <a:effectLst/>
              <a:uLnTx/>
              <a:uFillTx/>
              <a:latin typeface="+mj-lt"/>
              <a:ea typeface="+mn-ea"/>
              <a:cs typeface="+mn-cs"/>
              <a:sym typeface="+mn-lt"/>
            </a:endParaRPr>
          </a:p>
        </p:txBody>
      </p:sp>
      <p:sp>
        <p:nvSpPr>
          <p:cNvPr id="39" name="Pentagone 76">
            <a:extLst>
              <a:ext uri="{FF2B5EF4-FFF2-40B4-BE49-F238E27FC236}">
                <a16:creationId xmlns:a16="http://schemas.microsoft.com/office/drawing/2014/main" id="{41F18893-005D-A623-2615-7ED1772A7E30}"/>
              </a:ext>
            </a:extLst>
          </p:cNvPr>
          <p:cNvSpPr/>
          <p:nvPr>
            <p:custDataLst>
              <p:tags r:id="rId14"/>
            </p:custDataLst>
          </p:nvPr>
        </p:nvSpPr>
        <p:spPr bwMode="gray">
          <a:xfrm>
            <a:off x="8533333" y="5092353"/>
            <a:ext cx="1044971" cy="360000"/>
          </a:xfrm>
          <a:prstGeom prst="homePlate">
            <a:avLst>
              <a:gd name="adj" fmla="val 18182"/>
            </a:avLst>
          </a:prstGeom>
          <a:solidFill>
            <a:schemeClr val="tx2">
              <a:lumMod val="40000"/>
              <a:lumOff val="60000"/>
            </a:schemeClr>
          </a:solidFill>
          <a:ln w="9525" cap="flat" cmpd="sng" algn="ctr">
            <a:solidFill>
              <a:srgbClr val="FFFFFF">
                <a:lumMod val="65000"/>
              </a:srgbClr>
            </a:solidFill>
            <a:prstDash val="solid"/>
            <a:miter lim="800000"/>
          </a:ln>
          <a:effectLst/>
        </p:spPr>
        <p:txBody>
          <a:bodyPr wrap="none" lIns="36000" tIns="36000" rIns="0" bIns="36000" rtlCol="0" anchor="ctr"/>
          <a:lstStyle/>
          <a:p>
            <a:pPr algn="ctr" defTabSz="422041" eaLnBrk="0" fontAlgn="base" hangingPunct="0">
              <a:spcBef>
                <a:spcPct val="0"/>
              </a:spcBef>
              <a:spcAft>
                <a:spcPct val="0"/>
              </a:spcAft>
              <a:buClrTx/>
            </a:pPr>
            <a:r>
              <a:rPr lang="fr-FR" sz="900" b="1" dirty="0">
                <a:solidFill>
                  <a:schemeClr val="bg1"/>
                </a:solidFill>
                <a:latin typeface="+mj-lt"/>
                <a:ea typeface="+mn-ea"/>
                <a:cs typeface="+mn-cs"/>
                <a:sym typeface="+mn-lt"/>
              </a:rPr>
              <a:t>Travail de </a:t>
            </a:r>
          </a:p>
          <a:p>
            <a:pPr algn="ctr" defTabSz="422041" eaLnBrk="0" fontAlgn="base" hangingPunct="0">
              <a:spcBef>
                <a:spcPct val="0"/>
              </a:spcBef>
              <a:spcAft>
                <a:spcPct val="0"/>
              </a:spcAft>
              <a:buClrTx/>
            </a:pPr>
            <a:r>
              <a:rPr lang="fr-FR" sz="900" b="1" dirty="0">
                <a:solidFill>
                  <a:schemeClr val="bg1"/>
                </a:solidFill>
                <a:latin typeface="+mj-lt"/>
                <a:ea typeface="+mn-ea"/>
                <a:cs typeface="+mn-cs"/>
                <a:sym typeface="+mn-lt"/>
              </a:rPr>
              <a:t>restitution</a:t>
            </a:r>
          </a:p>
        </p:txBody>
      </p:sp>
      <p:sp>
        <p:nvSpPr>
          <p:cNvPr id="42" name="Losange 41">
            <a:extLst>
              <a:ext uri="{FF2B5EF4-FFF2-40B4-BE49-F238E27FC236}">
                <a16:creationId xmlns:a16="http://schemas.microsoft.com/office/drawing/2014/main" id="{CE41F835-99CC-376B-20EF-488A6558C02B}"/>
              </a:ext>
            </a:extLst>
          </p:cNvPr>
          <p:cNvSpPr/>
          <p:nvPr>
            <p:custDataLst>
              <p:tags r:id="rId15"/>
            </p:custDataLst>
          </p:nvPr>
        </p:nvSpPr>
        <p:spPr bwMode="gray">
          <a:xfrm>
            <a:off x="8331395" y="4824393"/>
            <a:ext cx="115456" cy="115457"/>
          </a:xfrm>
          <a:prstGeom prst="diamond">
            <a:avLst/>
          </a:prstGeom>
          <a:solidFill>
            <a:schemeClr val="tx2"/>
          </a:solidFill>
          <a:ln w="19050" cap="flat" cmpd="sng" algn="ctr">
            <a:solidFill>
              <a:srgbClr val="FFFFFF"/>
            </a:solidFill>
            <a:prstDash val="solid"/>
            <a:miter lim="800000"/>
          </a:ln>
          <a:effectLst/>
        </p:spPr>
        <p:txBody>
          <a:bodyPr rtlCol="0" anchor="ctr"/>
          <a:lstStyle/>
          <a:p>
            <a:pPr marL="0" marR="0" lvl="0" indent="0" algn="ctr" defTabSz="422041" eaLnBrk="0" fontAlgn="base" latinLnBrk="0" hangingPunct="0">
              <a:lnSpc>
                <a:spcPct val="100000"/>
              </a:lnSpc>
              <a:spcBef>
                <a:spcPct val="0"/>
              </a:spcBef>
              <a:spcAft>
                <a:spcPct val="0"/>
              </a:spcAft>
              <a:buClrTx/>
              <a:buSzTx/>
              <a:buFontTx/>
              <a:buNone/>
              <a:tabLst/>
              <a:defRPr/>
            </a:pPr>
            <a:endParaRPr kumimoji="0" lang="fr-FR" sz="1000" b="0" i="0" u="none" strike="noStrike" kern="0" cap="none" spc="0" normalizeH="0" baseline="0" noProof="0">
              <a:ln>
                <a:noFill/>
              </a:ln>
              <a:solidFill>
                <a:srgbClr val="000000">
                  <a:lumMod val="75000"/>
                  <a:lumOff val="25000"/>
                </a:srgbClr>
              </a:solidFill>
              <a:effectLst/>
              <a:uLnTx/>
              <a:uFillTx/>
              <a:latin typeface="+mj-lt"/>
              <a:ea typeface="+mn-ea"/>
              <a:cs typeface="+mn-cs"/>
            </a:endParaRPr>
          </a:p>
        </p:txBody>
      </p:sp>
      <p:sp>
        <p:nvSpPr>
          <p:cNvPr id="43" name="Rectangle 42">
            <a:extLst>
              <a:ext uri="{FF2B5EF4-FFF2-40B4-BE49-F238E27FC236}">
                <a16:creationId xmlns:a16="http://schemas.microsoft.com/office/drawing/2014/main" id="{69439EE2-4364-FF72-E23A-FCA259C71DEB}"/>
              </a:ext>
            </a:extLst>
          </p:cNvPr>
          <p:cNvSpPr/>
          <p:nvPr>
            <p:custDataLst>
              <p:tags r:id="rId16"/>
            </p:custDataLst>
          </p:nvPr>
        </p:nvSpPr>
        <p:spPr bwMode="auto">
          <a:xfrm>
            <a:off x="8483741" y="4769832"/>
            <a:ext cx="903977" cy="224579"/>
          </a:xfrm>
          <a:prstGeom prst="rect">
            <a:avLst/>
          </a:prstGeom>
          <a:noFill/>
          <a:ln w="9525" cap="flat" cmpd="sng" algn="ctr">
            <a:noFill/>
            <a:prstDash val="solid"/>
            <a:miter lim="800000"/>
          </a:ln>
          <a:effectLst/>
        </p:spPr>
        <p:txBody>
          <a:bodyPr wrap="none" lIns="0" tIns="0" rIns="0" bIns="0" rtlCol="0" anchor="ctr"/>
          <a:lstStyle/>
          <a:p>
            <a:pPr marL="0" marR="0" lvl="0" indent="0" defTabSz="422041" eaLnBrk="0" fontAlgn="base" latinLnBrk="0" hangingPunct="0">
              <a:lnSpc>
                <a:spcPct val="100000"/>
              </a:lnSpc>
              <a:spcBef>
                <a:spcPct val="0"/>
              </a:spcBef>
              <a:spcAft>
                <a:spcPct val="0"/>
              </a:spcAft>
              <a:buClrTx/>
              <a:buSzTx/>
              <a:buFontTx/>
              <a:buNone/>
              <a:tabLst/>
              <a:defRPr/>
            </a:pPr>
            <a:r>
              <a:rPr kumimoji="0" lang="fr-FR" sz="1000" b="1" i="0" u="none" strike="noStrike" kern="0" cap="none" spc="0" normalizeH="0" baseline="0" noProof="0" dirty="0">
                <a:ln>
                  <a:noFill/>
                </a:ln>
                <a:solidFill>
                  <a:srgbClr val="000000">
                    <a:lumMod val="75000"/>
                    <a:lumOff val="25000"/>
                  </a:srgbClr>
                </a:solidFill>
                <a:effectLst/>
                <a:uLnTx/>
                <a:uFillTx/>
                <a:latin typeface="+mj-lt"/>
                <a:ea typeface="+mn-ea"/>
                <a:cs typeface="+mn-cs"/>
                <a:sym typeface="+mn-lt"/>
              </a:rPr>
              <a:t>28/09 : Séminaire CODIR</a:t>
            </a:r>
          </a:p>
        </p:txBody>
      </p:sp>
      <p:sp>
        <p:nvSpPr>
          <p:cNvPr id="46" name="Pentagone 76">
            <a:extLst>
              <a:ext uri="{FF2B5EF4-FFF2-40B4-BE49-F238E27FC236}">
                <a16:creationId xmlns:a16="http://schemas.microsoft.com/office/drawing/2014/main" id="{C152772A-A05B-9CAA-2F10-BA1104580C78}"/>
              </a:ext>
            </a:extLst>
          </p:cNvPr>
          <p:cNvSpPr/>
          <p:nvPr>
            <p:custDataLst>
              <p:tags r:id="rId17"/>
            </p:custDataLst>
          </p:nvPr>
        </p:nvSpPr>
        <p:spPr bwMode="gray">
          <a:xfrm>
            <a:off x="7610612" y="5084881"/>
            <a:ext cx="720783" cy="360000"/>
          </a:xfrm>
          <a:prstGeom prst="homePlate">
            <a:avLst>
              <a:gd name="adj" fmla="val 18182"/>
            </a:avLst>
          </a:prstGeom>
          <a:solidFill>
            <a:schemeClr val="tx2">
              <a:lumMod val="20000"/>
              <a:lumOff val="80000"/>
            </a:schemeClr>
          </a:solidFill>
          <a:ln w="9525" cap="flat" cmpd="sng" algn="ctr">
            <a:solidFill>
              <a:srgbClr val="FFFFFF">
                <a:lumMod val="65000"/>
              </a:srgbClr>
            </a:solidFill>
            <a:prstDash val="solid"/>
            <a:miter lim="800000"/>
          </a:ln>
          <a:effectLst/>
        </p:spPr>
        <p:txBody>
          <a:bodyPr wrap="none" lIns="36000" tIns="36000" rIns="0" bIns="36000" rtlCol="0" anchor="ctr"/>
          <a:lstStyle/>
          <a:p>
            <a:pPr algn="ctr" defTabSz="422041" eaLnBrk="0" fontAlgn="base" hangingPunct="0">
              <a:spcBef>
                <a:spcPct val="0"/>
              </a:spcBef>
              <a:spcAft>
                <a:spcPct val="0"/>
              </a:spcAft>
              <a:buClrTx/>
            </a:pPr>
            <a:r>
              <a:rPr lang="fr-FR" sz="900" b="1" dirty="0">
                <a:solidFill>
                  <a:srgbClr val="000000">
                    <a:lumMod val="75000"/>
                    <a:lumOff val="25000"/>
                  </a:srgbClr>
                </a:solidFill>
                <a:latin typeface="+mj-lt"/>
                <a:ea typeface="+mn-ea"/>
                <a:cs typeface="+mn-cs"/>
                <a:sym typeface="+mn-lt"/>
              </a:rPr>
              <a:t>Préparation</a:t>
            </a:r>
          </a:p>
        </p:txBody>
      </p:sp>
    </p:spTree>
    <p:extLst>
      <p:ext uri="{BB962C8B-B14F-4D97-AF65-F5344CB8AC3E}">
        <p14:creationId xmlns:p14="http://schemas.microsoft.com/office/powerpoint/2010/main" val="23321740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A757A6-6D72-4083-DE50-CD37526EB382}"/>
              </a:ext>
            </a:extLst>
          </p:cNvPr>
          <p:cNvSpPr>
            <a:spLocks noGrp="1"/>
          </p:cNvSpPr>
          <p:nvPr>
            <p:ph type="title"/>
          </p:nvPr>
        </p:nvSpPr>
        <p:spPr>
          <a:xfrm>
            <a:off x="396655" y="292153"/>
            <a:ext cx="9907072" cy="407795"/>
          </a:xfrm>
        </p:spPr>
        <p:txBody>
          <a:bodyPr/>
          <a:lstStyle/>
          <a:p>
            <a:r>
              <a:rPr lang="fr-FR" dirty="0"/>
              <a:t>5. Equipe</a:t>
            </a:r>
          </a:p>
        </p:txBody>
      </p:sp>
      <p:sp>
        <p:nvSpPr>
          <p:cNvPr id="3" name="Espace réservé du texte 2">
            <a:extLst>
              <a:ext uri="{FF2B5EF4-FFF2-40B4-BE49-F238E27FC236}">
                <a16:creationId xmlns:a16="http://schemas.microsoft.com/office/drawing/2014/main" id="{5F36E40B-ACA4-FD74-DC95-5E8074DCA2DC}"/>
              </a:ext>
            </a:extLst>
          </p:cNvPr>
          <p:cNvSpPr>
            <a:spLocks noGrp="1"/>
          </p:cNvSpPr>
          <p:nvPr>
            <p:ph type="body" idx="1"/>
          </p:nvPr>
        </p:nvSpPr>
        <p:spPr>
          <a:xfrm>
            <a:off x="396655" y="1027104"/>
            <a:ext cx="11574945" cy="5581067"/>
          </a:xfrm>
        </p:spPr>
        <p:txBody>
          <a:bodyPr/>
          <a:lstStyle/>
          <a:p>
            <a:r>
              <a:rPr lang="fr-FR" sz="1200" dirty="0">
                <a:latin typeface="+mj-lt"/>
              </a:rPr>
              <a:t>Nous proposons l’équipe suivante (CV ci-après) : </a:t>
            </a:r>
          </a:p>
          <a:p>
            <a:pPr marL="295275" indent="-285750">
              <a:buFont typeface="Arial" panose="020B0604020202020204" pitchFamily="34" charset="0"/>
              <a:buChar char="•"/>
            </a:pPr>
            <a:endParaRPr lang="fr-FR" sz="1200" dirty="0">
              <a:latin typeface="+mj-lt"/>
            </a:endParaRPr>
          </a:p>
          <a:p>
            <a:pPr marL="295275" indent="-285750">
              <a:buFont typeface="Arial" panose="020B0604020202020204" pitchFamily="34" charset="0"/>
              <a:buChar char="•"/>
            </a:pPr>
            <a:endParaRPr lang="fr-FR" sz="1200" dirty="0">
              <a:latin typeface="+mj-lt"/>
            </a:endParaRPr>
          </a:p>
          <a:p>
            <a:pPr marL="295275" indent="-285750">
              <a:buFont typeface="Arial" panose="020B0604020202020204" pitchFamily="34" charset="0"/>
              <a:buChar char="•"/>
            </a:pPr>
            <a:endParaRPr lang="fr-FR" sz="1200" dirty="0">
              <a:latin typeface="+mj-lt"/>
            </a:endParaRPr>
          </a:p>
          <a:p>
            <a:pPr marL="295275" indent="-285750">
              <a:buFont typeface="Arial" panose="020B0604020202020204" pitchFamily="34" charset="0"/>
              <a:buChar char="•"/>
            </a:pPr>
            <a:endParaRPr lang="fr-FR" sz="1200" dirty="0">
              <a:latin typeface="+mj-lt"/>
            </a:endParaRPr>
          </a:p>
          <a:p>
            <a:pPr marL="295275" indent="-285750">
              <a:buFont typeface="Arial" panose="020B0604020202020204" pitchFamily="34" charset="0"/>
              <a:buChar char="•"/>
            </a:pPr>
            <a:endParaRPr lang="fr-FR" sz="1200" dirty="0">
              <a:latin typeface="+mj-lt"/>
            </a:endParaRPr>
          </a:p>
          <a:p>
            <a:pPr marL="295275" indent="-285750">
              <a:buFont typeface="Arial" panose="020B0604020202020204" pitchFamily="34" charset="0"/>
              <a:buChar char="•"/>
            </a:pPr>
            <a:endParaRPr lang="fr-FR" sz="1200" dirty="0">
              <a:latin typeface="+mj-lt"/>
            </a:endParaRPr>
          </a:p>
          <a:p>
            <a:pPr marL="295275" indent="-285750">
              <a:buFont typeface="Arial" panose="020B0604020202020204" pitchFamily="34" charset="0"/>
              <a:buChar char="•"/>
            </a:pPr>
            <a:endParaRPr lang="fr-FR" sz="1200" dirty="0">
              <a:latin typeface="+mj-lt"/>
            </a:endParaRPr>
          </a:p>
          <a:p>
            <a:pPr marL="295275" indent="-285750">
              <a:buFont typeface="Arial" panose="020B0604020202020204" pitchFamily="34" charset="0"/>
              <a:buChar char="•"/>
            </a:pPr>
            <a:endParaRPr lang="fr-FR" sz="1200" dirty="0">
              <a:latin typeface="+mj-lt"/>
            </a:endParaRPr>
          </a:p>
          <a:p>
            <a:pPr marL="295275" indent="-285750">
              <a:buFont typeface="Arial" panose="020B0604020202020204" pitchFamily="34" charset="0"/>
              <a:buChar char="•"/>
            </a:pPr>
            <a:endParaRPr lang="fr-FR" sz="1200" dirty="0">
              <a:latin typeface="+mj-lt"/>
            </a:endParaRPr>
          </a:p>
          <a:p>
            <a:pPr marL="295275" indent="-285750">
              <a:buFont typeface="Arial" panose="020B0604020202020204" pitchFamily="34" charset="0"/>
              <a:buChar char="•"/>
            </a:pPr>
            <a:endParaRPr lang="fr-FR" sz="1200" dirty="0">
              <a:latin typeface="+mj-lt"/>
            </a:endParaRPr>
          </a:p>
          <a:p>
            <a:pPr marL="295275" indent="-285750">
              <a:buFont typeface="Arial" panose="020B0604020202020204" pitchFamily="34" charset="0"/>
              <a:buChar char="•"/>
            </a:pPr>
            <a:endParaRPr lang="fr-FR" sz="1200" dirty="0">
              <a:latin typeface="+mj-lt"/>
            </a:endParaRPr>
          </a:p>
          <a:p>
            <a:pPr marL="295275" indent="-285750">
              <a:buFont typeface="Arial" panose="020B0604020202020204" pitchFamily="34" charset="0"/>
              <a:buChar char="•"/>
            </a:pPr>
            <a:endParaRPr lang="fr-FR" sz="1200" dirty="0">
              <a:latin typeface="+mj-lt"/>
            </a:endParaRPr>
          </a:p>
          <a:p>
            <a:pPr marL="295275" indent="-285750">
              <a:buFont typeface="Arial" panose="020B0604020202020204" pitchFamily="34" charset="0"/>
              <a:buChar char="•"/>
            </a:pPr>
            <a:endParaRPr lang="fr-FR" sz="1200" dirty="0">
              <a:latin typeface="+mj-lt"/>
            </a:endParaRPr>
          </a:p>
          <a:p>
            <a:pPr marL="295275" indent="-285750">
              <a:buFont typeface="Arial" panose="020B0604020202020204" pitchFamily="34" charset="0"/>
              <a:buChar char="•"/>
            </a:pPr>
            <a:endParaRPr lang="fr-FR" sz="1200" dirty="0">
              <a:latin typeface="+mj-lt"/>
            </a:endParaRPr>
          </a:p>
          <a:p>
            <a:pPr marL="295275" indent="-285750">
              <a:buFont typeface="Arial" panose="020B0604020202020204" pitchFamily="34" charset="0"/>
              <a:buChar char="•"/>
            </a:pPr>
            <a:endParaRPr lang="fr-FR" sz="1200" dirty="0">
              <a:latin typeface="+mj-lt"/>
            </a:endParaRPr>
          </a:p>
          <a:p>
            <a:pPr marL="295275" indent="-285750">
              <a:buFont typeface="Arial" panose="020B0604020202020204" pitchFamily="34" charset="0"/>
              <a:buChar char="•"/>
            </a:pPr>
            <a:endParaRPr lang="fr-FR" sz="1200" dirty="0">
              <a:latin typeface="+mj-lt"/>
            </a:endParaRPr>
          </a:p>
          <a:p>
            <a:r>
              <a:rPr lang="fr-FR" sz="1200" dirty="0">
                <a:latin typeface="+mj-lt"/>
              </a:rPr>
              <a:t>L’équipe constituée dispose ainsi d’une connaissance du contexte PR.O.G.RES et des compétences suivantes :​</a:t>
            </a:r>
          </a:p>
          <a:p>
            <a:pPr marL="295275" indent="-285750">
              <a:buFont typeface="Arial" panose="020B0604020202020204" pitchFamily="34" charset="0"/>
              <a:buChar char="•"/>
            </a:pPr>
            <a:endParaRPr lang="fr-FR" sz="1200" dirty="0">
              <a:latin typeface="+mj-lt"/>
            </a:endParaRPr>
          </a:p>
          <a:p>
            <a:pPr marL="295275" indent="-285750">
              <a:buFont typeface="Arial" panose="020B0604020202020204" pitchFamily="34" charset="0"/>
              <a:buChar char="•"/>
            </a:pPr>
            <a:r>
              <a:rPr lang="fr-FR" sz="1200" dirty="0" err="1">
                <a:latin typeface="+mj-lt"/>
              </a:rPr>
              <a:t>Executive</a:t>
            </a:r>
            <a:r>
              <a:rPr lang="fr-FR" sz="1200" dirty="0">
                <a:latin typeface="+mj-lt"/>
              </a:rPr>
              <a:t> coaching</a:t>
            </a:r>
          </a:p>
          <a:p>
            <a:pPr marL="295275" indent="-285750">
              <a:buFont typeface="Arial" panose="020B0604020202020204" pitchFamily="34" charset="0"/>
              <a:buChar char="•"/>
            </a:pPr>
            <a:endParaRPr lang="fr-FR" sz="1200" dirty="0">
              <a:latin typeface="+mj-lt"/>
            </a:endParaRPr>
          </a:p>
          <a:p>
            <a:pPr marL="295275" indent="-285750">
              <a:buFont typeface="Arial" panose="020B0604020202020204" pitchFamily="34" charset="0"/>
              <a:buChar char="•"/>
            </a:pPr>
            <a:r>
              <a:rPr lang="fr-FR" sz="1200" dirty="0">
                <a:latin typeface="+mj-lt"/>
              </a:rPr>
              <a:t>Exploitation ferroviaire</a:t>
            </a:r>
          </a:p>
          <a:p>
            <a:pPr marL="295275" indent="-285750">
              <a:buFont typeface="Arial" panose="020B0604020202020204" pitchFamily="34" charset="0"/>
              <a:buChar char="•"/>
            </a:pPr>
            <a:endParaRPr lang="fr-FR" sz="1200" dirty="0">
              <a:latin typeface="+mj-lt"/>
            </a:endParaRPr>
          </a:p>
          <a:p>
            <a:pPr marL="295275" indent="-285750">
              <a:buFont typeface="Arial" panose="020B0604020202020204" pitchFamily="34" charset="0"/>
              <a:buChar char="•"/>
            </a:pPr>
            <a:r>
              <a:rPr lang="fr-FR" sz="1200" dirty="0">
                <a:latin typeface="+mj-lt"/>
              </a:rPr>
              <a:t>Mise en œuvre de projet APS</a:t>
            </a:r>
          </a:p>
        </p:txBody>
      </p:sp>
      <p:sp>
        <p:nvSpPr>
          <p:cNvPr id="8" name="Hexagone 7">
            <a:extLst>
              <a:ext uri="{FF2B5EF4-FFF2-40B4-BE49-F238E27FC236}">
                <a16:creationId xmlns:a16="http://schemas.microsoft.com/office/drawing/2014/main" id="{170792DF-2929-C3A8-0CB3-CFEF63FFD1CD}"/>
              </a:ext>
            </a:extLst>
          </p:cNvPr>
          <p:cNvSpPr/>
          <p:nvPr/>
        </p:nvSpPr>
        <p:spPr>
          <a:xfrm rot="5400000">
            <a:off x="4685255" y="1558360"/>
            <a:ext cx="1207168" cy="1040663"/>
          </a:xfrm>
          <a:prstGeom prst="hexagon">
            <a:avLst/>
          </a:prstGeom>
          <a:solidFill>
            <a:srgbClr val="44388A"/>
          </a:solidFill>
          <a:ln w="12700" cap="flat" cmpd="sng" algn="ctr">
            <a:solidFill>
              <a:srgbClr val="3D00F2">
                <a:shade val="50000"/>
              </a:srgbClr>
            </a:solidFill>
            <a:prstDash val="solid"/>
            <a:miter lim="800000"/>
          </a:ln>
          <a:effectLst/>
        </p:spPr>
        <p:txBody>
          <a:bodyPr vert="vert270" wrap="none" lIns="0" tIns="0" rIns="0" bIns="0" rtlCol="0" anchor="ctr"/>
          <a:lstStyle/>
          <a:p>
            <a:pPr algn="ctr">
              <a:buClrTx/>
            </a:pPr>
            <a:r>
              <a:rPr lang="fr-FR" sz="1000" b="1" dirty="0">
                <a:solidFill>
                  <a:srgbClr val="FFFFFF"/>
                </a:solidFill>
                <a:latin typeface="+mj-lt"/>
                <a:ea typeface="+mn-ea"/>
                <a:cs typeface="+mn-cs"/>
              </a:rPr>
              <a:t>Experte </a:t>
            </a:r>
          </a:p>
          <a:p>
            <a:pPr algn="ctr">
              <a:buClrTx/>
            </a:pPr>
            <a:r>
              <a:rPr lang="fr-FR" sz="1000" b="1" dirty="0">
                <a:solidFill>
                  <a:srgbClr val="FFFFFF"/>
                </a:solidFill>
                <a:latin typeface="+mj-lt"/>
                <a:ea typeface="+mn-ea"/>
                <a:cs typeface="+mn-cs"/>
              </a:rPr>
              <a:t>People &amp; </a:t>
            </a:r>
          </a:p>
          <a:p>
            <a:pPr algn="ctr">
              <a:buClrTx/>
            </a:pPr>
            <a:r>
              <a:rPr lang="fr-FR" sz="1000" b="1" dirty="0">
                <a:solidFill>
                  <a:srgbClr val="FFFFFF"/>
                </a:solidFill>
                <a:latin typeface="+mj-lt"/>
                <a:ea typeface="+mn-ea"/>
                <a:cs typeface="+mn-cs"/>
              </a:rPr>
              <a:t>Culture</a:t>
            </a:r>
          </a:p>
        </p:txBody>
      </p:sp>
      <p:sp>
        <p:nvSpPr>
          <p:cNvPr id="9" name="Hexagone 8">
            <a:extLst>
              <a:ext uri="{FF2B5EF4-FFF2-40B4-BE49-F238E27FC236}">
                <a16:creationId xmlns:a16="http://schemas.microsoft.com/office/drawing/2014/main" id="{DE0E6979-8113-E0CB-2AEC-5E6422B22D48}"/>
              </a:ext>
            </a:extLst>
          </p:cNvPr>
          <p:cNvSpPr/>
          <p:nvPr/>
        </p:nvSpPr>
        <p:spPr>
          <a:xfrm rot="5400000">
            <a:off x="5829346" y="1558359"/>
            <a:ext cx="1207168" cy="1040663"/>
          </a:xfrm>
          <a:prstGeom prst="hexagon">
            <a:avLst/>
          </a:prstGeom>
          <a:solidFill>
            <a:srgbClr val="44388A"/>
          </a:solidFill>
          <a:ln w="12700" cap="flat" cmpd="sng" algn="ctr">
            <a:solidFill>
              <a:srgbClr val="3D00F2">
                <a:shade val="50000"/>
              </a:srgbClr>
            </a:solidFill>
            <a:prstDash val="solid"/>
            <a:miter lim="800000"/>
          </a:ln>
          <a:effectLst/>
        </p:spPr>
        <p:txBody>
          <a:bodyPr vert="vert270" wrap="none" lIns="0" tIns="0" rIns="0" bIns="0" rtlCol="0" anchor="ctr"/>
          <a:lstStyle/>
          <a:p>
            <a:pPr algn="ctr">
              <a:buClrTx/>
            </a:pPr>
            <a:r>
              <a:rPr lang="fr-FR" sz="1000" b="1" dirty="0">
                <a:solidFill>
                  <a:srgbClr val="FFFFFF"/>
                </a:solidFill>
                <a:latin typeface="+mj-lt"/>
                <a:ea typeface="+mn-ea"/>
                <a:cs typeface="+mn-cs"/>
              </a:rPr>
              <a:t>Expert</a:t>
            </a:r>
          </a:p>
          <a:p>
            <a:pPr algn="ctr">
              <a:buClrTx/>
            </a:pPr>
            <a:r>
              <a:rPr lang="fr-FR" sz="1000" b="1" dirty="0">
                <a:solidFill>
                  <a:srgbClr val="FFFFFF"/>
                </a:solidFill>
                <a:latin typeface="+mj-lt"/>
                <a:ea typeface="+mn-ea"/>
                <a:cs typeface="+mn-cs"/>
              </a:rPr>
              <a:t>Transports &amp; </a:t>
            </a:r>
          </a:p>
          <a:p>
            <a:pPr algn="ctr">
              <a:buClrTx/>
            </a:pPr>
            <a:r>
              <a:rPr lang="fr-FR" sz="1000" b="1" dirty="0">
                <a:solidFill>
                  <a:srgbClr val="FFFFFF"/>
                </a:solidFill>
                <a:latin typeface="+mj-lt"/>
                <a:ea typeface="+mn-ea"/>
                <a:cs typeface="+mn-cs"/>
              </a:rPr>
              <a:t>Mobilités</a:t>
            </a:r>
          </a:p>
        </p:txBody>
      </p:sp>
      <p:sp>
        <p:nvSpPr>
          <p:cNvPr id="10" name="Hexagone 9">
            <a:extLst>
              <a:ext uri="{FF2B5EF4-FFF2-40B4-BE49-F238E27FC236}">
                <a16:creationId xmlns:a16="http://schemas.microsoft.com/office/drawing/2014/main" id="{7E618881-9A90-C841-4658-C12706E39D49}"/>
              </a:ext>
            </a:extLst>
          </p:cNvPr>
          <p:cNvSpPr/>
          <p:nvPr/>
        </p:nvSpPr>
        <p:spPr>
          <a:xfrm rot="5400000">
            <a:off x="5257300" y="2599271"/>
            <a:ext cx="1207168" cy="1040663"/>
          </a:xfrm>
          <a:prstGeom prst="hexagon">
            <a:avLst/>
          </a:prstGeom>
          <a:solidFill>
            <a:srgbClr val="E3E1EE"/>
          </a:solidFill>
          <a:ln w="12700" cap="flat" cmpd="sng" algn="ctr">
            <a:solidFill>
              <a:srgbClr val="3D00F2">
                <a:shade val="50000"/>
              </a:srgbClr>
            </a:solidFill>
            <a:prstDash val="solid"/>
            <a:miter lim="800000"/>
          </a:ln>
          <a:effectLst/>
        </p:spPr>
        <p:txBody>
          <a:bodyPr vert="vert270" wrap="none" lIns="36000" tIns="0" rIns="36000" bIns="0" rtlCol="0" anchor="ctr"/>
          <a:lstStyle/>
          <a:p>
            <a:pPr algn="ctr">
              <a:buClrTx/>
            </a:pPr>
            <a:r>
              <a:rPr lang="fr-FR" sz="1000" b="1" dirty="0">
                <a:solidFill>
                  <a:srgbClr val="44388A"/>
                </a:solidFill>
                <a:latin typeface="+mj-lt"/>
                <a:ea typeface="+mn-ea"/>
                <a:cs typeface="+mn-cs"/>
              </a:rPr>
              <a:t>Manager en </a:t>
            </a:r>
          </a:p>
          <a:p>
            <a:pPr algn="ctr">
              <a:buClrTx/>
            </a:pPr>
            <a:r>
              <a:rPr lang="fr-FR" sz="1000" b="1" dirty="0">
                <a:solidFill>
                  <a:srgbClr val="44388A"/>
                </a:solidFill>
                <a:latin typeface="+mj-lt"/>
                <a:ea typeface="+mn-ea"/>
                <a:cs typeface="+mn-cs"/>
              </a:rPr>
              <a:t>mission </a:t>
            </a:r>
          </a:p>
          <a:p>
            <a:pPr algn="ctr">
              <a:buClrTx/>
            </a:pPr>
            <a:r>
              <a:rPr lang="fr-FR" sz="1000" b="1" dirty="0">
                <a:solidFill>
                  <a:srgbClr val="44388A"/>
                </a:solidFill>
                <a:latin typeface="+mj-lt"/>
                <a:ea typeface="+mn-ea"/>
                <a:cs typeface="+mn-cs"/>
              </a:rPr>
              <a:t>sur PR.O.G.RES</a:t>
            </a:r>
          </a:p>
        </p:txBody>
      </p:sp>
      <p:sp>
        <p:nvSpPr>
          <p:cNvPr id="13" name="ZoneTexte 12">
            <a:extLst>
              <a:ext uri="{FF2B5EF4-FFF2-40B4-BE49-F238E27FC236}">
                <a16:creationId xmlns:a16="http://schemas.microsoft.com/office/drawing/2014/main" id="{BB7EEA0E-5183-001D-52CF-A9DA0806F7A2}"/>
              </a:ext>
            </a:extLst>
          </p:cNvPr>
          <p:cNvSpPr txBox="1"/>
          <p:nvPr/>
        </p:nvSpPr>
        <p:spPr>
          <a:xfrm>
            <a:off x="3090651" y="1878635"/>
            <a:ext cx="1677856" cy="400110"/>
          </a:xfrm>
          <a:prstGeom prst="rect">
            <a:avLst/>
          </a:prstGeom>
          <a:noFill/>
        </p:spPr>
        <p:txBody>
          <a:bodyPr wrap="square" rtlCol="0">
            <a:spAutoFit/>
          </a:bodyPr>
          <a:lstStyle/>
          <a:p>
            <a:pPr algn="ctr"/>
            <a:r>
              <a:rPr lang="fr-FR" sz="1000" dirty="0">
                <a:latin typeface="+mj-lt"/>
              </a:rPr>
              <a:t>Benjamine</a:t>
            </a:r>
          </a:p>
          <a:p>
            <a:pPr algn="ctr"/>
            <a:r>
              <a:rPr lang="fr-FR" sz="1000" dirty="0">
                <a:latin typeface="+mj-lt"/>
              </a:rPr>
              <a:t>VO VINH MARECHAL</a:t>
            </a:r>
          </a:p>
        </p:txBody>
      </p:sp>
      <p:sp>
        <p:nvSpPr>
          <p:cNvPr id="14" name="ZoneTexte 13">
            <a:extLst>
              <a:ext uri="{FF2B5EF4-FFF2-40B4-BE49-F238E27FC236}">
                <a16:creationId xmlns:a16="http://schemas.microsoft.com/office/drawing/2014/main" id="{20BED800-0C40-4311-1783-A4B2A42DC677}"/>
              </a:ext>
            </a:extLst>
          </p:cNvPr>
          <p:cNvSpPr txBox="1"/>
          <p:nvPr/>
        </p:nvSpPr>
        <p:spPr>
          <a:xfrm>
            <a:off x="4131315" y="3489333"/>
            <a:ext cx="1677856" cy="400110"/>
          </a:xfrm>
          <a:prstGeom prst="rect">
            <a:avLst/>
          </a:prstGeom>
          <a:noFill/>
        </p:spPr>
        <p:txBody>
          <a:bodyPr wrap="square" rtlCol="0">
            <a:spAutoFit/>
          </a:bodyPr>
          <a:lstStyle/>
          <a:p>
            <a:pPr algn="ctr"/>
            <a:r>
              <a:rPr lang="fr-FR" sz="1000" dirty="0">
                <a:latin typeface="+mj-lt"/>
              </a:rPr>
              <a:t>Fanny </a:t>
            </a:r>
          </a:p>
          <a:p>
            <a:pPr algn="ctr"/>
            <a:r>
              <a:rPr lang="fr-FR" sz="1000" dirty="0">
                <a:latin typeface="+mj-lt"/>
              </a:rPr>
              <a:t>OUDOMPHONG</a:t>
            </a:r>
          </a:p>
        </p:txBody>
      </p:sp>
      <p:sp>
        <p:nvSpPr>
          <p:cNvPr id="16" name="ZoneTexte 15">
            <a:extLst>
              <a:ext uri="{FF2B5EF4-FFF2-40B4-BE49-F238E27FC236}">
                <a16:creationId xmlns:a16="http://schemas.microsoft.com/office/drawing/2014/main" id="{FC49E35C-DDF3-D154-7541-D510DA383D5B}"/>
              </a:ext>
            </a:extLst>
          </p:cNvPr>
          <p:cNvSpPr txBox="1"/>
          <p:nvPr/>
        </p:nvSpPr>
        <p:spPr>
          <a:xfrm>
            <a:off x="6782604" y="1878635"/>
            <a:ext cx="1677856" cy="400110"/>
          </a:xfrm>
          <a:prstGeom prst="rect">
            <a:avLst/>
          </a:prstGeom>
          <a:noFill/>
        </p:spPr>
        <p:txBody>
          <a:bodyPr wrap="square" rtlCol="0">
            <a:spAutoFit/>
          </a:bodyPr>
          <a:lstStyle/>
          <a:p>
            <a:pPr algn="ctr"/>
            <a:r>
              <a:rPr lang="fr-FR" sz="1000" dirty="0">
                <a:latin typeface="+mj-lt"/>
              </a:rPr>
              <a:t>Jean </a:t>
            </a:r>
          </a:p>
          <a:p>
            <a:pPr algn="ctr"/>
            <a:r>
              <a:rPr lang="fr-FR" sz="1000" dirty="0">
                <a:latin typeface="+mj-lt"/>
              </a:rPr>
              <a:t>GRANDEMANGE</a:t>
            </a:r>
          </a:p>
        </p:txBody>
      </p:sp>
    </p:spTree>
    <p:extLst>
      <p:ext uri="{BB962C8B-B14F-4D97-AF65-F5344CB8AC3E}">
        <p14:creationId xmlns:p14="http://schemas.microsoft.com/office/powerpoint/2010/main" val="32287594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A757A6-6D72-4083-DE50-CD37526EB382}"/>
              </a:ext>
            </a:extLst>
          </p:cNvPr>
          <p:cNvSpPr>
            <a:spLocks noGrp="1"/>
          </p:cNvSpPr>
          <p:nvPr>
            <p:ph type="title"/>
          </p:nvPr>
        </p:nvSpPr>
        <p:spPr>
          <a:xfrm>
            <a:off x="396655" y="292153"/>
            <a:ext cx="9907072" cy="407795"/>
          </a:xfrm>
        </p:spPr>
        <p:txBody>
          <a:bodyPr/>
          <a:lstStyle/>
          <a:p>
            <a:r>
              <a:rPr lang="fr-FR" dirty="0"/>
              <a:t>5. BENJAMINE VO VINH MARECHAL</a:t>
            </a:r>
            <a:br>
              <a:rPr lang="fr-FR" dirty="0"/>
            </a:br>
            <a:r>
              <a:rPr lang="fr-FR" sz="1400" dirty="0"/>
              <a:t>Partner (26 années d’expérience)</a:t>
            </a:r>
            <a:endParaRPr lang="fr-FR" dirty="0"/>
          </a:p>
        </p:txBody>
      </p:sp>
      <p:sp>
        <p:nvSpPr>
          <p:cNvPr id="20" name="Espace réservé du texte 2">
            <a:extLst>
              <a:ext uri="{FF2B5EF4-FFF2-40B4-BE49-F238E27FC236}">
                <a16:creationId xmlns:a16="http://schemas.microsoft.com/office/drawing/2014/main" id="{3FE8593D-84B8-0901-48C7-CFBF1860A250}"/>
              </a:ext>
            </a:extLst>
          </p:cNvPr>
          <p:cNvSpPr txBox="1">
            <a:spLocks/>
          </p:cNvSpPr>
          <p:nvPr/>
        </p:nvSpPr>
        <p:spPr>
          <a:xfrm>
            <a:off x="444498" y="1075894"/>
            <a:ext cx="11520489" cy="762431"/>
          </a:xfrm>
          <a:prstGeom prst="rect">
            <a:avLst/>
          </a:prstGeom>
          <a:noFill/>
          <a:ln>
            <a:solidFill>
              <a:srgbClr val="44388A"/>
            </a:solidFill>
          </a:ln>
        </p:spPr>
        <p:txBody>
          <a:bodyPr vert="horz" lIns="72000" tIns="72000" rIns="72000" bIns="72000" rtlCol="0"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lang="fr-FR" sz="1000" b="0" i="0" u="none" strike="noStrike" cap="none" smtClean="0">
                <a:solidFill>
                  <a:schemeClr val="accent1"/>
                </a:solidFill>
                <a:latin typeface="Montserrat"/>
                <a:ea typeface="Arial"/>
                <a:cs typeface="Arial"/>
                <a:sym typeface="Arial"/>
              </a:defRPr>
            </a:lvl1pPr>
            <a:lvl2pPr marL="359998" marR="0" lvl="1" indent="0" algn="l" rtl="0">
              <a:lnSpc>
                <a:spcPct val="100000"/>
              </a:lnSpc>
              <a:spcBef>
                <a:spcPts val="0"/>
              </a:spcBef>
              <a:spcAft>
                <a:spcPts val="0"/>
              </a:spcAft>
              <a:buClr>
                <a:srgbClr val="000000"/>
              </a:buClr>
              <a:buFont typeface="Arial"/>
              <a:buNone/>
              <a:defRPr lang="fr-FR" sz="1400" b="0" i="0" u="none" strike="noStrike" cap="none" smtClean="0">
                <a:solidFill>
                  <a:schemeClr val="tx1">
                    <a:lumMod val="75000"/>
                    <a:lumOff val="25000"/>
                  </a:schemeClr>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lang="fr-FR" sz="1124" b="0" i="0" u="none" strike="noStrike" cap="none" smtClean="0">
                <a:solidFill>
                  <a:schemeClr val="tx1">
                    <a:lumMod val="75000"/>
                    <a:lumOff val="25000"/>
                  </a:schemeClr>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lang="fr-FR" sz="1013" b="0" i="0" u="none" strike="noStrike" cap="none" smtClean="0">
                <a:solidFill>
                  <a:schemeClr val="tx1">
                    <a:lumMod val="75000"/>
                    <a:lumOff val="25000"/>
                  </a:schemeClr>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lang="fr-FR" sz="1013" b="0" i="0" u="none" strike="noStrike" cap="none">
                <a:solidFill>
                  <a:schemeClr val="tx1">
                    <a:lumMod val="75000"/>
                    <a:lumOff val="25000"/>
                  </a:schemeClr>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None/>
              <a:tabLst/>
              <a:defRPr/>
            </a:pPr>
            <a:r>
              <a:rPr kumimoji="0" lang="fr-FR" sz="1100" b="0" i="0" u="none" strike="noStrike" kern="0" cap="none" spc="0" normalizeH="0" baseline="0" noProof="0" dirty="0">
                <a:ln>
                  <a:noFill/>
                </a:ln>
                <a:solidFill>
                  <a:srgbClr val="000000"/>
                </a:solidFill>
                <a:effectLst/>
                <a:uLnTx/>
                <a:uFillTx/>
                <a:latin typeface="Montserrat"/>
                <a:cs typeface="Arial"/>
                <a:sym typeface="Arial"/>
              </a:rPr>
              <a:t>Partner Talan Consulting et rattachée à la practice </a:t>
            </a:r>
            <a:r>
              <a:rPr kumimoji="0" lang="fr-FR" sz="1100" b="0" i="0" u="none" strike="noStrike" kern="0" cap="none" spc="0" normalizeH="0" baseline="0" noProof="0" dirty="0" err="1">
                <a:ln>
                  <a:noFill/>
                </a:ln>
                <a:solidFill>
                  <a:srgbClr val="000000"/>
                </a:solidFill>
                <a:effectLst/>
                <a:uLnTx/>
                <a:uFillTx/>
                <a:latin typeface="Montserrat"/>
                <a:cs typeface="Arial"/>
                <a:sym typeface="Arial"/>
              </a:rPr>
              <a:t>People&amp;Culture</a:t>
            </a:r>
            <a:r>
              <a:rPr kumimoji="0" lang="fr-FR" sz="1100" b="0" i="0" u="none" strike="noStrike" kern="0" cap="none" spc="0" normalizeH="0" baseline="0" noProof="0" dirty="0">
                <a:ln>
                  <a:noFill/>
                </a:ln>
                <a:solidFill>
                  <a:srgbClr val="000000"/>
                </a:solidFill>
                <a:effectLst/>
                <a:uLnTx/>
                <a:uFillTx/>
                <a:latin typeface="Montserrat"/>
                <a:cs typeface="Arial"/>
                <a:sym typeface="Arial"/>
              </a:rPr>
              <a:t>, elle est consultant spécialisé en transformation et </a:t>
            </a:r>
            <a:r>
              <a:rPr kumimoji="0" lang="fr-FR" sz="1100" b="0" i="0" u="none" strike="noStrike" kern="0" cap="none" spc="0" normalizeH="0" baseline="0" noProof="0" dirty="0" err="1">
                <a:ln>
                  <a:noFill/>
                </a:ln>
                <a:solidFill>
                  <a:srgbClr val="000000"/>
                </a:solidFill>
                <a:effectLst/>
                <a:uLnTx/>
                <a:uFillTx/>
                <a:latin typeface="Montserrat"/>
                <a:cs typeface="Arial"/>
                <a:sym typeface="Arial"/>
              </a:rPr>
              <a:t>executive</a:t>
            </a:r>
            <a:r>
              <a:rPr kumimoji="0" lang="fr-FR" sz="1100" b="0" i="0" u="none" strike="noStrike" kern="0" cap="none" spc="0" normalizeH="0" baseline="0" noProof="0" dirty="0">
                <a:ln>
                  <a:noFill/>
                </a:ln>
                <a:solidFill>
                  <a:srgbClr val="000000"/>
                </a:solidFill>
                <a:effectLst/>
                <a:uLnTx/>
                <a:uFillTx/>
                <a:latin typeface="Montserrat"/>
                <a:cs typeface="Arial"/>
                <a:sym typeface="Arial"/>
              </a:rPr>
              <a:t> coach. </a:t>
            </a:r>
            <a:br>
              <a:rPr kumimoji="0" lang="fr-FR" sz="1100" b="0" i="0" u="none" strike="noStrike" kern="0" cap="none" spc="0" normalizeH="0" baseline="0" noProof="0" dirty="0">
                <a:ln>
                  <a:noFill/>
                </a:ln>
                <a:solidFill>
                  <a:srgbClr val="000000"/>
                </a:solidFill>
                <a:effectLst/>
                <a:uLnTx/>
                <a:uFillTx/>
                <a:latin typeface="Montserrat"/>
                <a:cs typeface="Arial"/>
                <a:sym typeface="Arial"/>
              </a:rPr>
            </a:br>
            <a:r>
              <a:rPr kumimoji="0" lang="fr-FR" sz="1100" b="0" i="0" u="none" strike="noStrike" kern="0" cap="none" spc="0" normalizeH="0" baseline="0" noProof="0" dirty="0">
                <a:ln>
                  <a:noFill/>
                </a:ln>
                <a:solidFill>
                  <a:srgbClr val="000000"/>
                </a:solidFill>
                <a:effectLst/>
                <a:uLnTx/>
                <a:uFillTx/>
                <a:latin typeface="Montserrat"/>
                <a:cs typeface="Arial"/>
                <a:sym typeface="Arial"/>
              </a:rPr>
              <a:t>Sa pratique et sa connaissance ont été développées tout au long d’un parcours entrepreneurial et managérial, en cabinet de conseil externe, interne, ou en propre  – pour le compte de professionnels (directeurs, managers, entrepreneur, consultant, libéral), d'équipes et d’entreprises industrielles et de services (TPE, PME, multinationales, publiques et privées), en France et à l’international. </a:t>
            </a:r>
          </a:p>
        </p:txBody>
      </p:sp>
      <p:graphicFrame>
        <p:nvGraphicFramePr>
          <p:cNvPr id="7" name="Tableau 6">
            <a:extLst>
              <a:ext uri="{FF2B5EF4-FFF2-40B4-BE49-F238E27FC236}">
                <a16:creationId xmlns:a16="http://schemas.microsoft.com/office/drawing/2014/main" id="{9DABAC2B-42AD-4B26-B2F1-98691129AFE8}"/>
              </a:ext>
            </a:extLst>
          </p:cNvPr>
          <p:cNvGraphicFramePr>
            <a:graphicFrameLocks noGrp="1"/>
          </p:cNvGraphicFramePr>
          <p:nvPr>
            <p:extLst>
              <p:ext uri="{D42A27DB-BD31-4B8C-83A1-F6EECF244321}">
                <p14:modId xmlns:p14="http://schemas.microsoft.com/office/powerpoint/2010/main" val="1937539628"/>
              </p:ext>
            </p:extLst>
          </p:nvPr>
        </p:nvGraphicFramePr>
        <p:xfrm>
          <a:off x="479425" y="1883051"/>
          <a:ext cx="2916238" cy="4876800"/>
        </p:xfrm>
        <a:graphic>
          <a:graphicData uri="http://schemas.openxmlformats.org/drawingml/2006/table">
            <a:tbl>
              <a:tblPr firstRow="1" bandRow="1">
                <a:tableStyleId>{2D5ABB26-0587-4C30-8999-92F81FD0307C}</a:tableStyleId>
              </a:tblPr>
              <a:tblGrid>
                <a:gridCol w="2916238">
                  <a:extLst>
                    <a:ext uri="{9D8B030D-6E8A-4147-A177-3AD203B41FA5}">
                      <a16:colId xmlns:a16="http://schemas.microsoft.com/office/drawing/2014/main" val="2856406043"/>
                    </a:ext>
                  </a:extLst>
                </a:gridCol>
              </a:tblGrid>
              <a:tr h="284380">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r>
                        <a:rPr lang="fr-FR" sz="1400" b="1" kern="1200" dirty="0">
                          <a:solidFill>
                            <a:schemeClr val="bg2"/>
                          </a:solidFill>
                          <a:latin typeface="Montserrat" panose="00000500000000000000" pitchFamily="2" charset="0"/>
                          <a:ea typeface="+mn-ea"/>
                          <a:cs typeface="+mn-cs"/>
                        </a:rPr>
                        <a:t>Formation</a:t>
                      </a:r>
                    </a:p>
                  </a:txBody>
                  <a:tcPr>
                    <a:lnL>
                      <a:noFill/>
                    </a:lnL>
                    <a:lnR>
                      <a:noFill/>
                    </a:lnR>
                    <a:lnT>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41204566"/>
                  </a:ext>
                </a:extLst>
              </a:tr>
              <a:tr h="1668364">
                <a:tc>
                  <a:txBody>
                    <a:bodyPr/>
                    <a:lstStyle/>
                    <a:p>
                      <a:r>
                        <a:rPr lang="fr-FR" sz="900" b="1" kern="1200" dirty="0">
                          <a:solidFill>
                            <a:schemeClr val="tx1">
                              <a:lumMod val="65000"/>
                              <a:lumOff val="35000"/>
                            </a:schemeClr>
                          </a:solidFill>
                          <a:latin typeface="Montserrat" panose="00000500000000000000" pitchFamily="2" charset="0"/>
                          <a:ea typeface="+mn-ea"/>
                          <a:cs typeface="+mn-cs"/>
                        </a:rPr>
                        <a:t>INITIALE</a:t>
                      </a:r>
                      <a:endParaRPr lang="fr-FR" sz="800" b="1" kern="1200" dirty="0">
                        <a:solidFill>
                          <a:schemeClr val="tx1">
                            <a:lumMod val="65000"/>
                            <a:lumOff val="35000"/>
                          </a:schemeClr>
                        </a:solidFill>
                        <a:latin typeface="Montserrat" panose="00000500000000000000" pitchFamily="2" charset="0"/>
                        <a:ea typeface="+mn-ea"/>
                        <a:cs typeface="+mn-cs"/>
                      </a:endParaRPr>
                    </a:p>
                    <a:p>
                      <a:pPr marL="180975" lvl="0" indent="-180975" algn="l" defTabSz="914333" rtl="0" eaLnBrk="1" latinLnBrk="0" hangingPunct="1">
                        <a:spcBef>
                          <a:spcPts val="0"/>
                        </a:spcBef>
                        <a:buClr>
                          <a:schemeClr val="tx1"/>
                        </a:buClr>
                        <a:buFont typeface="Montserrat" panose="00000500000000000000" pitchFamily="2" charset="0"/>
                        <a:buChar char="›"/>
                      </a:pPr>
                      <a:r>
                        <a:rPr lang="fr-FR" sz="800" b="1" kern="1200" dirty="0">
                          <a:solidFill>
                            <a:schemeClr val="tx1">
                              <a:lumMod val="65000"/>
                              <a:lumOff val="35000"/>
                            </a:schemeClr>
                          </a:solidFill>
                          <a:latin typeface="Montserrat" panose="00000500000000000000" pitchFamily="2" charset="0"/>
                          <a:ea typeface="+mn-ea"/>
                          <a:cs typeface="+mn-cs"/>
                        </a:rPr>
                        <a:t>CELSA  / DEA Communication Sociale et Management </a:t>
                      </a:r>
                      <a:r>
                        <a:rPr lang="fr-FR" sz="800" b="0" kern="1200" dirty="0">
                          <a:solidFill>
                            <a:schemeClr val="tx1">
                              <a:lumMod val="65000"/>
                              <a:lumOff val="35000"/>
                            </a:schemeClr>
                          </a:solidFill>
                          <a:latin typeface="Montserrat" panose="00000500000000000000" pitchFamily="2" charset="0"/>
                          <a:ea typeface="+mn-ea"/>
                          <a:cs typeface="+mn-cs"/>
                        </a:rPr>
                        <a:t>- Mémoire : « Les conditions du dialogue en entreprise » (terrain d’analyse : Générale Sucrière)</a:t>
                      </a:r>
                    </a:p>
                    <a:p>
                      <a:pPr marL="180975" lvl="0" indent="-180975" algn="l" defTabSz="914333" rtl="0" eaLnBrk="1" latinLnBrk="0" hangingPunct="1">
                        <a:spcBef>
                          <a:spcPts val="0"/>
                        </a:spcBef>
                        <a:buClr>
                          <a:schemeClr val="tx1"/>
                        </a:buClr>
                        <a:buFont typeface="Montserrat" panose="00000500000000000000" pitchFamily="2" charset="0"/>
                        <a:buChar char="›"/>
                      </a:pPr>
                      <a:r>
                        <a:rPr lang="fr-FR" sz="800" b="1" kern="1200" dirty="0">
                          <a:solidFill>
                            <a:schemeClr val="tx1">
                              <a:lumMod val="65000"/>
                              <a:lumOff val="35000"/>
                            </a:schemeClr>
                          </a:solidFill>
                          <a:latin typeface="Montserrat" panose="00000500000000000000" pitchFamily="2" charset="0"/>
                          <a:ea typeface="+mn-ea"/>
                          <a:cs typeface="+mn-cs"/>
                        </a:rPr>
                        <a:t>CENSIER-SORBONNE / Maîtrise </a:t>
                      </a:r>
                      <a:r>
                        <a:rPr lang="fr-FR" sz="800" b="0" kern="1200" dirty="0">
                          <a:solidFill>
                            <a:schemeClr val="tx1">
                              <a:lumMod val="65000"/>
                              <a:lumOff val="35000"/>
                            </a:schemeClr>
                          </a:solidFill>
                          <a:latin typeface="Montserrat" panose="00000500000000000000" pitchFamily="2" charset="0"/>
                          <a:ea typeface="+mn-ea"/>
                          <a:cs typeface="+mn-cs"/>
                        </a:rPr>
                        <a:t>Information - communication, sciences humaines, management</a:t>
                      </a:r>
                    </a:p>
                    <a:p>
                      <a:pPr marL="0" lvl="0" indent="0" algn="l" defTabSz="914333" rtl="0" eaLnBrk="1" latinLnBrk="0" hangingPunct="1">
                        <a:spcBef>
                          <a:spcPts val="0"/>
                        </a:spcBef>
                        <a:buClr>
                          <a:schemeClr val="tx1"/>
                        </a:buClr>
                        <a:buFont typeface="Montserrat" panose="00000500000000000000" pitchFamily="2" charset="0"/>
                        <a:buNone/>
                      </a:pPr>
                      <a:endParaRPr lang="fr-FR" sz="500" b="1" kern="1200" dirty="0">
                        <a:solidFill>
                          <a:schemeClr val="tx1">
                            <a:lumMod val="65000"/>
                            <a:lumOff val="35000"/>
                          </a:schemeClr>
                        </a:solidFill>
                        <a:latin typeface="Montserrat" panose="00000500000000000000" pitchFamily="2" charset="0"/>
                        <a:ea typeface="+mn-ea"/>
                        <a:cs typeface="+mn-cs"/>
                      </a:endParaRPr>
                    </a:p>
                    <a:p>
                      <a:pPr marL="0" lvl="0" indent="0" algn="l" defTabSz="914333" rtl="0" eaLnBrk="1" latinLnBrk="0" hangingPunct="1">
                        <a:spcBef>
                          <a:spcPts val="0"/>
                        </a:spcBef>
                        <a:buClr>
                          <a:schemeClr val="tx1"/>
                        </a:buClr>
                        <a:buFont typeface="Montserrat" panose="00000500000000000000" pitchFamily="2" charset="0"/>
                        <a:buNone/>
                      </a:pPr>
                      <a:r>
                        <a:rPr lang="fr-FR" sz="800" b="1" kern="1200" dirty="0">
                          <a:solidFill>
                            <a:schemeClr val="tx1">
                              <a:lumMod val="65000"/>
                              <a:lumOff val="35000"/>
                            </a:schemeClr>
                          </a:solidFill>
                          <a:latin typeface="Montserrat" panose="00000500000000000000" pitchFamily="2" charset="0"/>
                          <a:ea typeface="+mn-ea"/>
                          <a:cs typeface="+mn-cs"/>
                        </a:rPr>
                        <a:t>PROFESSIONNELLE</a:t>
                      </a:r>
                    </a:p>
                    <a:p>
                      <a:pPr marL="180975" lvl="0" indent="-180975" algn="l" defTabSz="914333" rtl="0" eaLnBrk="1" latinLnBrk="0" hangingPunct="1">
                        <a:spcBef>
                          <a:spcPts val="0"/>
                        </a:spcBef>
                        <a:buClr>
                          <a:schemeClr val="tx1"/>
                        </a:buClr>
                        <a:buFont typeface="Montserrat" panose="00000500000000000000" pitchFamily="2" charset="0"/>
                        <a:buChar char="›"/>
                      </a:pPr>
                      <a:r>
                        <a:rPr lang="fr-FR" sz="800" b="1" kern="1200" dirty="0">
                          <a:solidFill>
                            <a:schemeClr val="tx1">
                              <a:lumMod val="65000"/>
                              <a:lumOff val="35000"/>
                            </a:schemeClr>
                          </a:solidFill>
                          <a:latin typeface="Montserrat" panose="00000500000000000000" pitchFamily="2" charset="0"/>
                          <a:ea typeface="+mn-ea"/>
                          <a:cs typeface="+mn-cs"/>
                        </a:rPr>
                        <a:t>Certification HEC - </a:t>
                      </a:r>
                      <a:r>
                        <a:rPr lang="fr-FR" sz="800" b="1" kern="1200" dirty="0" err="1">
                          <a:solidFill>
                            <a:schemeClr val="tx1">
                              <a:lumMod val="65000"/>
                              <a:lumOff val="35000"/>
                            </a:schemeClr>
                          </a:solidFill>
                          <a:latin typeface="Montserrat" panose="00000500000000000000" pitchFamily="2" charset="0"/>
                          <a:ea typeface="+mn-ea"/>
                          <a:cs typeface="+mn-cs"/>
                        </a:rPr>
                        <a:t>Executive</a:t>
                      </a:r>
                      <a:r>
                        <a:rPr lang="fr-FR" sz="800" b="1" kern="1200" dirty="0">
                          <a:solidFill>
                            <a:schemeClr val="tx1">
                              <a:lumMod val="65000"/>
                              <a:lumOff val="35000"/>
                            </a:schemeClr>
                          </a:solidFill>
                          <a:latin typeface="Montserrat" panose="00000500000000000000" pitchFamily="2" charset="0"/>
                          <a:ea typeface="+mn-ea"/>
                          <a:cs typeface="+mn-cs"/>
                        </a:rPr>
                        <a:t> Coaching / CESA 2</a:t>
                      </a:r>
                      <a:endParaRPr lang="fr-FR" sz="800" b="1" kern="1200" dirty="0">
                        <a:solidFill>
                          <a:schemeClr val="tx1">
                            <a:lumMod val="65000"/>
                            <a:lumOff val="35000"/>
                          </a:schemeClr>
                        </a:solidFill>
                        <a:effectLst/>
                        <a:latin typeface="Montserrat" panose="00000500000000000000" pitchFamily="2" charset="0"/>
                        <a:ea typeface="+mn-ea"/>
                        <a:cs typeface="+mn-cs"/>
                      </a:endParaRPr>
                    </a:p>
                    <a:p>
                      <a:pPr marL="180975" lvl="0" indent="-180975" algn="l" defTabSz="914333" rtl="0" eaLnBrk="1" latinLnBrk="0" hangingPunct="1">
                        <a:spcBef>
                          <a:spcPts val="0"/>
                        </a:spcBef>
                        <a:buClr>
                          <a:schemeClr val="tx1"/>
                        </a:buClr>
                        <a:buFont typeface="Montserrat" panose="00000500000000000000" pitchFamily="2" charset="0"/>
                        <a:buChar char="›"/>
                      </a:pPr>
                      <a:r>
                        <a:rPr lang="fr-FR" sz="800" b="1" kern="1200" dirty="0">
                          <a:solidFill>
                            <a:schemeClr val="tx1">
                              <a:lumMod val="65000"/>
                              <a:lumOff val="35000"/>
                            </a:schemeClr>
                          </a:solidFill>
                          <a:latin typeface="Montserrat" panose="00000500000000000000" pitchFamily="2" charset="0"/>
                          <a:ea typeface="+mn-ea"/>
                          <a:cs typeface="+mn-cs"/>
                        </a:rPr>
                        <a:t>Ecole Parisienne Gestalt : </a:t>
                      </a:r>
                      <a:r>
                        <a:rPr lang="fr-FR" sz="800" b="0" kern="1200" dirty="0">
                          <a:solidFill>
                            <a:schemeClr val="tx1">
                              <a:lumMod val="65000"/>
                              <a:lumOff val="35000"/>
                            </a:schemeClr>
                          </a:solidFill>
                          <a:latin typeface="Montserrat" panose="00000500000000000000" pitchFamily="2" charset="0"/>
                          <a:ea typeface="+mn-ea"/>
                          <a:cs typeface="+mn-cs"/>
                        </a:rPr>
                        <a:t>en cours</a:t>
                      </a:r>
                    </a:p>
                    <a:p>
                      <a:pPr marL="180975" lvl="0" indent="-180975" algn="l" defTabSz="914333" rtl="0" eaLnBrk="1" latinLnBrk="0" hangingPunct="1">
                        <a:spcBef>
                          <a:spcPts val="0"/>
                        </a:spcBef>
                        <a:buClr>
                          <a:schemeClr val="tx1"/>
                        </a:buClr>
                        <a:buFont typeface="Montserrat" panose="00000500000000000000" pitchFamily="2" charset="0"/>
                        <a:buChar char="›"/>
                      </a:pPr>
                      <a:r>
                        <a:rPr lang="fr-FR" sz="800" b="1" kern="1200" dirty="0">
                          <a:solidFill>
                            <a:schemeClr val="tx1">
                              <a:lumMod val="65000"/>
                              <a:lumOff val="35000"/>
                            </a:schemeClr>
                          </a:solidFill>
                          <a:latin typeface="Montserrat" panose="00000500000000000000" pitchFamily="2" charset="0"/>
                          <a:ea typeface="+mn-ea"/>
                          <a:cs typeface="+mn-cs"/>
                        </a:rPr>
                        <a:t>PROSCI /ADKAR / </a:t>
                      </a:r>
                      <a:r>
                        <a:rPr lang="fr-FR" sz="800" b="1" kern="1200" dirty="0" err="1">
                          <a:solidFill>
                            <a:schemeClr val="tx1">
                              <a:lumMod val="65000"/>
                              <a:lumOff val="35000"/>
                            </a:schemeClr>
                          </a:solidFill>
                          <a:latin typeface="Montserrat" panose="00000500000000000000" pitchFamily="2" charset="0"/>
                          <a:ea typeface="+mn-ea"/>
                          <a:cs typeface="+mn-cs"/>
                        </a:rPr>
                        <a:t>Autissier</a:t>
                      </a:r>
                      <a:r>
                        <a:rPr lang="fr-FR" sz="800" b="1" kern="1200" dirty="0">
                          <a:solidFill>
                            <a:schemeClr val="tx1">
                              <a:lumMod val="65000"/>
                              <a:lumOff val="35000"/>
                            </a:schemeClr>
                          </a:solidFill>
                          <a:latin typeface="Montserrat" panose="00000500000000000000" pitchFamily="2" charset="0"/>
                          <a:ea typeface="+mn-ea"/>
                          <a:cs typeface="+mn-cs"/>
                        </a:rPr>
                        <a:t> </a:t>
                      </a:r>
                      <a:r>
                        <a:rPr lang="fr-FR" sz="800" b="0" kern="1200" dirty="0">
                          <a:solidFill>
                            <a:schemeClr val="tx1">
                              <a:lumMod val="65000"/>
                              <a:lumOff val="35000"/>
                            </a:schemeClr>
                          </a:solidFill>
                          <a:latin typeface="Montserrat" panose="00000500000000000000" pitchFamily="2" charset="0"/>
                          <a:ea typeface="+mn-ea"/>
                          <a:cs typeface="+mn-cs"/>
                        </a:rPr>
                        <a:t>(change </a:t>
                      </a:r>
                      <a:r>
                        <a:rPr lang="fr-FR" sz="800" b="0" kern="1200" dirty="0" err="1">
                          <a:solidFill>
                            <a:schemeClr val="tx1">
                              <a:lumMod val="65000"/>
                              <a:lumOff val="35000"/>
                            </a:schemeClr>
                          </a:solidFill>
                          <a:latin typeface="Montserrat" panose="00000500000000000000" pitchFamily="2" charset="0"/>
                          <a:ea typeface="+mn-ea"/>
                          <a:cs typeface="+mn-cs"/>
                        </a:rPr>
                        <a:t>mgt</a:t>
                      </a:r>
                      <a:r>
                        <a:rPr lang="fr-FR" sz="800" b="0" kern="1200" dirty="0">
                          <a:solidFill>
                            <a:schemeClr val="tx1">
                              <a:lumMod val="65000"/>
                              <a:lumOff val="35000"/>
                            </a:schemeClr>
                          </a:solidFill>
                          <a:latin typeface="Montserrat" panose="00000500000000000000" pitchFamily="2" charset="0"/>
                          <a:ea typeface="+mn-ea"/>
                          <a:cs typeface="+mn-cs"/>
                        </a:rPr>
                        <a:t>)</a:t>
                      </a:r>
                    </a:p>
                    <a:p>
                      <a:pPr marL="180975" lvl="0" indent="-180975" algn="l" defTabSz="914333" rtl="0" eaLnBrk="1" latinLnBrk="0" hangingPunct="1">
                        <a:spcBef>
                          <a:spcPts val="0"/>
                        </a:spcBef>
                        <a:buClr>
                          <a:schemeClr val="tx1"/>
                        </a:buClr>
                        <a:buFont typeface="Montserrat" panose="00000500000000000000" pitchFamily="2" charset="0"/>
                        <a:buChar char="›"/>
                      </a:pPr>
                      <a:r>
                        <a:rPr lang="fr-FR" sz="800" b="1" kern="1200" dirty="0" err="1">
                          <a:solidFill>
                            <a:schemeClr val="tx1">
                              <a:lumMod val="65000"/>
                              <a:lumOff val="35000"/>
                            </a:schemeClr>
                          </a:solidFill>
                          <a:latin typeface="Montserrat" panose="00000500000000000000" pitchFamily="2" charset="0"/>
                          <a:ea typeface="+mn-ea"/>
                          <a:cs typeface="+mn-cs"/>
                        </a:rPr>
                        <a:t>Agile@scale</a:t>
                      </a:r>
                      <a:r>
                        <a:rPr lang="fr-FR" sz="800" b="0" kern="1200" dirty="0">
                          <a:solidFill>
                            <a:schemeClr val="tx1">
                              <a:lumMod val="65000"/>
                              <a:lumOff val="35000"/>
                            </a:schemeClr>
                          </a:solidFill>
                          <a:latin typeface="Montserrat" panose="00000500000000000000" pitchFamily="2" charset="0"/>
                          <a:ea typeface="+mn-ea"/>
                          <a:cs typeface="+mn-cs"/>
                        </a:rPr>
                        <a:t> : Groupe Renault-Nissan</a:t>
                      </a:r>
                    </a:p>
                    <a:p>
                      <a:pPr marL="180975" indent="-180975">
                        <a:spcBef>
                          <a:spcPts val="0"/>
                        </a:spcBef>
                        <a:buClr>
                          <a:schemeClr val="tx1"/>
                        </a:buClr>
                        <a:buFont typeface="Montserrat" panose="00000500000000000000" pitchFamily="2" charset="0"/>
                        <a:buChar char="›"/>
                      </a:pPr>
                      <a:r>
                        <a:rPr lang="fr-FR" sz="800" kern="1200" dirty="0">
                          <a:solidFill>
                            <a:schemeClr val="tx1">
                              <a:lumMod val="65000"/>
                              <a:lumOff val="35000"/>
                            </a:schemeClr>
                          </a:solidFill>
                          <a:latin typeface="Montserrat" panose="00000500000000000000" pitchFamily="2" charset="0"/>
                          <a:ea typeface="+mn-ea"/>
                          <a:cs typeface="+mn-cs"/>
                        </a:rPr>
                        <a:t>Etc.</a:t>
                      </a:r>
                    </a:p>
                  </a:txBody>
                  <a:tcPr>
                    <a:lnT w="12700" cap="flat" cmpd="sng" algn="ctr">
                      <a:solidFill>
                        <a:schemeClr val="bg2"/>
                      </a:solidFill>
                      <a:prstDash val="solid"/>
                      <a:round/>
                      <a:headEnd type="none" w="med" len="med"/>
                      <a:tailEnd type="none" w="med" len="med"/>
                    </a:lnT>
                  </a:tcPr>
                </a:tc>
                <a:extLst>
                  <a:ext uri="{0D108BD9-81ED-4DB2-BD59-A6C34878D82A}">
                    <a16:rowId xmlns:a16="http://schemas.microsoft.com/office/drawing/2014/main" val="3691408330"/>
                  </a:ext>
                </a:extLst>
              </a:tr>
              <a:tr h="284380">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r>
                        <a:rPr lang="fr-FR" sz="1400" b="1" kern="1200" dirty="0">
                          <a:solidFill>
                            <a:schemeClr val="bg2"/>
                          </a:solidFill>
                          <a:latin typeface="Montserrat" panose="00000500000000000000" pitchFamily="2" charset="0"/>
                          <a:ea typeface="+mn-ea"/>
                          <a:cs typeface="+mn-cs"/>
                        </a:rPr>
                        <a:t>Compétences</a:t>
                      </a:r>
                    </a:p>
                  </a:txBody>
                  <a:tcPr>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60446002"/>
                  </a:ext>
                </a:extLst>
              </a:tr>
              <a:tr h="1242052">
                <a:tc>
                  <a:txBody>
                    <a:bodyPr/>
                    <a:lstStyle/>
                    <a:p>
                      <a:pPr marL="180975" indent="-180975">
                        <a:spcBef>
                          <a:spcPts val="0"/>
                        </a:spcBef>
                        <a:buClr>
                          <a:schemeClr val="tx1"/>
                        </a:buClr>
                        <a:buFont typeface="Montserrat" panose="00000500000000000000" pitchFamily="2" charset="0"/>
                        <a:buChar char="›"/>
                      </a:pPr>
                      <a:r>
                        <a:rPr lang="fr-FR" sz="800" b="1" kern="1200" dirty="0">
                          <a:solidFill>
                            <a:schemeClr val="tx1">
                              <a:lumMod val="65000"/>
                              <a:lumOff val="35000"/>
                            </a:schemeClr>
                          </a:solidFill>
                          <a:latin typeface="Montserrat" panose="00000500000000000000" pitchFamily="2" charset="0"/>
                          <a:ea typeface="+mn-ea"/>
                          <a:cs typeface="+mn-cs"/>
                        </a:rPr>
                        <a:t>Conseil en transformation </a:t>
                      </a:r>
                      <a:r>
                        <a:rPr lang="fr-FR" sz="800" b="0" kern="1200" dirty="0">
                          <a:solidFill>
                            <a:schemeClr val="tx1">
                              <a:lumMod val="65000"/>
                              <a:lumOff val="35000"/>
                            </a:schemeClr>
                          </a:solidFill>
                          <a:latin typeface="Montserrat" panose="00000500000000000000" pitchFamily="2" charset="0"/>
                          <a:ea typeface="+mn-ea"/>
                          <a:cs typeface="+mn-cs"/>
                        </a:rPr>
                        <a:t>(diagnostics, élaboration et/ou réorientation stratégique, fusion, rebond et culture managériale, innovation, changements de métier </a:t>
                      </a:r>
                      <a:br>
                        <a:rPr lang="fr-FR" sz="800" b="0" kern="1200" dirty="0">
                          <a:solidFill>
                            <a:schemeClr val="tx1">
                              <a:lumMod val="65000"/>
                              <a:lumOff val="35000"/>
                            </a:schemeClr>
                          </a:solidFill>
                          <a:latin typeface="Montserrat" panose="00000500000000000000" pitchFamily="2" charset="0"/>
                          <a:ea typeface="+mn-ea"/>
                          <a:cs typeface="+mn-cs"/>
                        </a:rPr>
                      </a:br>
                      <a:r>
                        <a:rPr lang="fr-FR" sz="800" b="0" kern="1200" dirty="0">
                          <a:solidFill>
                            <a:schemeClr val="tx1">
                              <a:lumMod val="65000"/>
                              <a:lumOff val="35000"/>
                            </a:schemeClr>
                          </a:solidFill>
                          <a:latin typeface="Montserrat" panose="00000500000000000000" pitchFamily="2" charset="0"/>
                          <a:ea typeface="+mn-ea"/>
                          <a:cs typeface="+mn-cs"/>
                        </a:rPr>
                        <a:t>et comportements, agilité à l’échelle, cybersécurité, crise et communication, formation, etc.), </a:t>
                      </a:r>
                      <a:endParaRPr lang="fr-FR" sz="800" b="1" kern="1200" dirty="0">
                        <a:solidFill>
                          <a:schemeClr val="tx1">
                            <a:lumMod val="65000"/>
                            <a:lumOff val="35000"/>
                          </a:schemeClr>
                        </a:solidFill>
                        <a:latin typeface="Montserrat" panose="00000500000000000000" pitchFamily="2" charset="0"/>
                        <a:ea typeface="+mn-ea"/>
                        <a:cs typeface="+mn-cs"/>
                      </a:endParaRPr>
                    </a:p>
                    <a:p>
                      <a:pPr marL="180975" indent="-180975">
                        <a:spcBef>
                          <a:spcPts val="0"/>
                        </a:spcBef>
                        <a:buClr>
                          <a:schemeClr val="tx1"/>
                        </a:buClr>
                        <a:buFont typeface="Montserrat" panose="00000500000000000000" pitchFamily="2" charset="0"/>
                        <a:buChar char="›"/>
                      </a:pPr>
                      <a:r>
                        <a:rPr lang="fr-FR" sz="800" b="1" kern="1200" dirty="0" err="1">
                          <a:solidFill>
                            <a:schemeClr val="tx1">
                              <a:lumMod val="65000"/>
                              <a:lumOff val="35000"/>
                            </a:schemeClr>
                          </a:solidFill>
                          <a:latin typeface="Montserrat" panose="00000500000000000000" pitchFamily="2" charset="0"/>
                          <a:ea typeface="+mn-ea"/>
                          <a:cs typeface="+mn-cs"/>
                        </a:rPr>
                        <a:t>Executive</a:t>
                      </a:r>
                      <a:r>
                        <a:rPr lang="fr-FR" sz="800" b="1" kern="1200" dirty="0">
                          <a:solidFill>
                            <a:schemeClr val="tx1">
                              <a:lumMod val="65000"/>
                              <a:lumOff val="35000"/>
                            </a:schemeClr>
                          </a:solidFill>
                          <a:latin typeface="Montserrat" panose="00000500000000000000" pitchFamily="2" charset="0"/>
                          <a:ea typeface="+mn-ea"/>
                          <a:cs typeface="+mn-cs"/>
                        </a:rPr>
                        <a:t> coaching </a:t>
                      </a:r>
                      <a:r>
                        <a:rPr lang="fr-FR" sz="800" b="0" kern="1200" dirty="0">
                          <a:solidFill>
                            <a:schemeClr val="tx1">
                              <a:lumMod val="65000"/>
                              <a:lumOff val="35000"/>
                            </a:schemeClr>
                          </a:solidFill>
                          <a:latin typeface="Montserrat" panose="00000500000000000000" pitchFamily="2" charset="0"/>
                          <a:ea typeface="+mn-ea"/>
                          <a:cs typeface="+mn-cs"/>
                        </a:rPr>
                        <a:t>(individu, équipe) </a:t>
                      </a:r>
                    </a:p>
                    <a:p>
                      <a:pPr marL="180975" indent="-180975">
                        <a:spcBef>
                          <a:spcPts val="0"/>
                        </a:spcBef>
                        <a:buClr>
                          <a:schemeClr val="tx1"/>
                        </a:buClr>
                        <a:buFont typeface="Montserrat" panose="00000500000000000000" pitchFamily="2" charset="0"/>
                        <a:buChar char="›"/>
                      </a:pPr>
                      <a:r>
                        <a:rPr lang="fr-FR" sz="800" b="1" kern="1200" dirty="0">
                          <a:solidFill>
                            <a:schemeClr val="tx1">
                              <a:lumMod val="65000"/>
                              <a:lumOff val="35000"/>
                            </a:schemeClr>
                          </a:solidFill>
                          <a:latin typeface="Montserrat" panose="00000500000000000000" pitchFamily="2" charset="0"/>
                          <a:ea typeface="+mn-ea"/>
                          <a:cs typeface="+mn-cs"/>
                        </a:rPr>
                        <a:t>Entrepreneuriat </a:t>
                      </a:r>
                      <a:r>
                        <a:rPr lang="fr-FR" sz="800" b="0" kern="1200" dirty="0">
                          <a:solidFill>
                            <a:schemeClr val="tx1">
                              <a:lumMod val="65000"/>
                              <a:lumOff val="35000"/>
                            </a:schemeClr>
                          </a:solidFill>
                          <a:latin typeface="Montserrat" panose="00000500000000000000" pitchFamily="2" charset="0"/>
                          <a:ea typeface="+mn-ea"/>
                          <a:cs typeface="+mn-cs"/>
                        </a:rPr>
                        <a:t>(création d’entreprise, développement de filiale et de practice, développement commercial et notoriété, élaboration d’offres et méthodologies, création et management d’équipe).</a:t>
                      </a:r>
                      <a:r>
                        <a:rPr lang="fr-FR" sz="900" b="0" kern="1200" dirty="0">
                          <a:solidFill>
                            <a:schemeClr val="tx1">
                              <a:lumMod val="65000"/>
                              <a:lumOff val="35000"/>
                            </a:schemeClr>
                          </a:solidFill>
                          <a:latin typeface="Montserrat" panose="00000500000000000000" pitchFamily="2" charset="0"/>
                          <a:ea typeface="+mn-ea"/>
                          <a:cs typeface="+mn-cs"/>
                        </a:rPr>
                        <a:t> </a:t>
                      </a:r>
                    </a:p>
                  </a:txBody>
                  <a:tcPr>
                    <a:lnT w="12700" cap="flat" cmpd="sng" algn="ctr">
                      <a:solidFill>
                        <a:schemeClr val="bg2"/>
                      </a:solidFill>
                      <a:prstDash val="solid"/>
                      <a:round/>
                      <a:headEnd type="none" w="med" len="med"/>
                      <a:tailEnd type="none" w="med" len="med"/>
                    </a:lnT>
                  </a:tcPr>
                </a:tc>
                <a:extLst>
                  <a:ext uri="{0D108BD9-81ED-4DB2-BD59-A6C34878D82A}">
                    <a16:rowId xmlns:a16="http://schemas.microsoft.com/office/drawing/2014/main" val="1534310555"/>
                  </a:ext>
                </a:extLst>
              </a:tr>
              <a:tr h="606678">
                <a:tc>
                  <a:txBody>
                    <a:bodyPr/>
                    <a:lstStyle/>
                    <a:p>
                      <a:pPr marL="0" marR="0" lvl="0" indent="0" algn="l" defTabSz="514321" rtl="0" eaLnBrk="1" fontAlgn="auto" latinLnBrk="0" hangingPunct="1">
                        <a:lnSpc>
                          <a:spcPct val="100000"/>
                        </a:lnSpc>
                        <a:spcBef>
                          <a:spcPts val="0"/>
                        </a:spcBef>
                        <a:spcAft>
                          <a:spcPts val="0"/>
                        </a:spcAft>
                        <a:buClr>
                          <a:schemeClr val="accent1"/>
                        </a:buClr>
                        <a:buSzTx/>
                        <a:buFont typeface="Wingdings" panose="05000000000000000000" pitchFamily="2" charset="2"/>
                        <a:buNone/>
                        <a:tabLst/>
                        <a:defRPr/>
                      </a:pPr>
                      <a:r>
                        <a:rPr lang="fr-FR" sz="1400" b="0" kern="1200" dirty="0">
                          <a:solidFill>
                            <a:schemeClr val="bg2"/>
                          </a:solidFill>
                          <a:latin typeface="Montserrat" panose="00000500000000000000" pitchFamily="2" charset="0"/>
                          <a:ea typeface="+mn-ea"/>
                          <a:cs typeface="+mn-cs"/>
                        </a:rPr>
                        <a:t>Langues</a:t>
                      </a:r>
                    </a:p>
                    <a:p>
                      <a:pPr marL="0" marR="0" lvl="0" indent="0" algn="l" defTabSz="514321" rtl="0" eaLnBrk="1" fontAlgn="auto" latinLnBrk="0" hangingPunct="1">
                        <a:lnSpc>
                          <a:spcPct val="100000"/>
                        </a:lnSpc>
                        <a:spcBef>
                          <a:spcPts val="0"/>
                        </a:spcBef>
                        <a:spcAft>
                          <a:spcPts val="0"/>
                        </a:spcAft>
                        <a:buClr>
                          <a:schemeClr val="accent1"/>
                        </a:buClr>
                        <a:buSzTx/>
                        <a:buFont typeface="Wingdings" panose="05000000000000000000" pitchFamily="2" charset="2"/>
                        <a:buNone/>
                        <a:tabLst/>
                        <a:defRPr/>
                      </a:pPr>
                      <a:r>
                        <a:rPr lang="fr-FR" sz="800" dirty="0">
                          <a:solidFill>
                            <a:schemeClr val="tx2">
                              <a:lumMod val="50000"/>
                            </a:schemeClr>
                          </a:solidFill>
                          <a:latin typeface="Montserrat" panose="00000500000000000000" pitchFamily="2" charset="0"/>
                        </a:rPr>
                        <a:t>Anglais : </a:t>
                      </a:r>
                      <a:r>
                        <a:rPr lang="fr-FR" sz="800" dirty="0">
                          <a:solidFill>
                            <a:srgbClr val="0070C0"/>
                          </a:solidFill>
                          <a:latin typeface="Montserrat" panose="00000500000000000000" pitchFamily="2" charset="0"/>
                          <a:sym typeface="Wingdings" panose="05000000000000000000" pitchFamily="2" charset="2"/>
                        </a:rPr>
                        <a:t></a:t>
                      </a:r>
                      <a:endParaRPr lang="fr-FR" sz="800" dirty="0">
                        <a:solidFill>
                          <a:schemeClr val="accent2">
                            <a:lumMod val="20000"/>
                            <a:lumOff val="80000"/>
                          </a:schemeClr>
                        </a:solidFill>
                        <a:sym typeface="Wingdings" panose="05000000000000000000" pitchFamily="2" charset="2"/>
                      </a:endParaRPr>
                    </a:p>
                    <a:p>
                      <a:pPr marL="0" marR="0" lvl="0" indent="0" algn="l" defTabSz="514321" rtl="0" eaLnBrk="1" fontAlgn="auto" latinLnBrk="0" hangingPunct="1">
                        <a:lnSpc>
                          <a:spcPct val="100000"/>
                        </a:lnSpc>
                        <a:spcBef>
                          <a:spcPts val="0"/>
                        </a:spcBef>
                        <a:spcAft>
                          <a:spcPts val="0"/>
                        </a:spcAft>
                        <a:buClr>
                          <a:schemeClr val="accent1"/>
                        </a:buClr>
                        <a:buSzTx/>
                        <a:buFont typeface="Wingdings" panose="05000000000000000000" pitchFamily="2" charset="2"/>
                        <a:buNone/>
                        <a:tabLst/>
                        <a:defRPr/>
                      </a:pPr>
                      <a:r>
                        <a:rPr lang="fr-FR" sz="800" dirty="0">
                          <a:solidFill>
                            <a:schemeClr val="tx2">
                              <a:lumMod val="50000"/>
                            </a:schemeClr>
                          </a:solidFill>
                          <a:latin typeface="Montserrat" panose="00000500000000000000" pitchFamily="2" charset="0"/>
                        </a:rPr>
                        <a:t>Allemand </a:t>
                      </a:r>
                      <a:r>
                        <a:rPr lang="fr-FR" sz="900" dirty="0">
                          <a:solidFill>
                            <a:schemeClr val="tx2">
                              <a:lumMod val="50000"/>
                            </a:schemeClr>
                          </a:solidFill>
                          <a:latin typeface="Montserrat" panose="00000500000000000000" pitchFamily="2" charset="0"/>
                        </a:rPr>
                        <a:t>: </a:t>
                      </a:r>
                      <a:r>
                        <a:rPr lang="fr-FR" sz="800" dirty="0">
                          <a:solidFill>
                            <a:srgbClr val="0070C0"/>
                          </a:solidFill>
                          <a:latin typeface="Montserrat" panose="00000500000000000000" pitchFamily="2" charset="0"/>
                          <a:sym typeface="Wingdings" panose="05000000000000000000" pitchFamily="2" charset="2"/>
                        </a:rPr>
                        <a:t></a:t>
                      </a:r>
                      <a:r>
                        <a:rPr lang="fr-FR" sz="800" dirty="0">
                          <a:solidFill>
                            <a:schemeClr val="accent2">
                              <a:lumMod val="20000"/>
                              <a:lumOff val="80000"/>
                            </a:schemeClr>
                          </a:solidFill>
                          <a:sym typeface="Wingdings" panose="05000000000000000000" pitchFamily="2" charset="2"/>
                        </a:rPr>
                        <a:t></a:t>
                      </a:r>
                    </a:p>
                    <a:p>
                      <a:pPr marL="0" marR="0" lvl="0" indent="0" algn="l" defTabSz="514321" rtl="0" eaLnBrk="1" fontAlgn="auto" latinLnBrk="0" hangingPunct="1">
                        <a:lnSpc>
                          <a:spcPct val="100000"/>
                        </a:lnSpc>
                        <a:spcBef>
                          <a:spcPts val="0"/>
                        </a:spcBef>
                        <a:spcAft>
                          <a:spcPts val="0"/>
                        </a:spcAft>
                        <a:buClr>
                          <a:schemeClr val="accent1"/>
                        </a:buClr>
                        <a:buSzTx/>
                        <a:buFont typeface="Wingdings" panose="05000000000000000000" pitchFamily="2" charset="2"/>
                        <a:buNone/>
                        <a:tabLst/>
                        <a:defRPr/>
                      </a:pPr>
                      <a:r>
                        <a:rPr lang="fr-FR" sz="800" dirty="0">
                          <a:solidFill>
                            <a:schemeClr val="bg2">
                              <a:lumMod val="10000"/>
                            </a:schemeClr>
                          </a:solidFill>
                          <a:sym typeface="Wingdings" panose="05000000000000000000" pitchFamily="2" charset="2"/>
                        </a:rPr>
                        <a:t>Espagnol et Chinois </a:t>
                      </a:r>
                      <a:r>
                        <a:rPr lang="fr-FR" sz="800" dirty="0">
                          <a:solidFill>
                            <a:schemeClr val="accent2">
                              <a:lumMod val="20000"/>
                              <a:lumOff val="80000"/>
                            </a:schemeClr>
                          </a:solidFill>
                          <a:sym typeface="Wingdings" panose="05000000000000000000" pitchFamily="2" charset="2"/>
                        </a:rPr>
                        <a:t>: </a:t>
                      </a:r>
                      <a:r>
                        <a:rPr lang="fr-FR" sz="800" dirty="0">
                          <a:solidFill>
                            <a:srgbClr val="0070C0"/>
                          </a:solidFill>
                          <a:latin typeface="Montserrat" panose="00000500000000000000" pitchFamily="2" charset="0"/>
                          <a:sym typeface="Wingdings" panose="05000000000000000000" pitchFamily="2" charset="2"/>
                        </a:rPr>
                        <a:t></a:t>
                      </a:r>
                      <a:r>
                        <a:rPr lang="fr-FR" sz="800" dirty="0">
                          <a:solidFill>
                            <a:schemeClr val="accent2">
                              <a:lumMod val="20000"/>
                              <a:lumOff val="80000"/>
                            </a:schemeClr>
                          </a:solidFill>
                          <a:sym typeface="Wingdings" panose="05000000000000000000" pitchFamily="2" charset="2"/>
                        </a:rPr>
                        <a:t></a:t>
                      </a:r>
                    </a:p>
                  </a:txBody>
                  <a:tcPr/>
                </a:tc>
                <a:extLst>
                  <a:ext uri="{0D108BD9-81ED-4DB2-BD59-A6C34878D82A}">
                    <a16:rowId xmlns:a16="http://schemas.microsoft.com/office/drawing/2014/main" val="226718782"/>
                  </a:ext>
                </a:extLst>
              </a:tr>
            </a:tbl>
          </a:graphicData>
        </a:graphic>
      </p:graphicFrame>
      <p:graphicFrame>
        <p:nvGraphicFramePr>
          <p:cNvPr id="8" name="Tableau 4">
            <a:extLst>
              <a:ext uri="{FF2B5EF4-FFF2-40B4-BE49-F238E27FC236}">
                <a16:creationId xmlns:a16="http://schemas.microsoft.com/office/drawing/2014/main" id="{CA1ABB89-2517-4983-B187-83CA253CDE89}"/>
              </a:ext>
            </a:extLst>
          </p:cNvPr>
          <p:cNvGraphicFramePr>
            <a:graphicFrameLocks noGrp="1"/>
          </p:cNvGraphicFramePr>
          <p:nvPr>
            <p:extLst>
              <p:ext uri="{D42A27DB-BD31-4B8C-83A1-F6EECF244321}">
                <p14:modId xmlns:p14="http://schemas.microsoft.com/office/powerpoint/2010/main" val="3038591131"/>
              </p:ext>
            </p:extLst>
          </p:nvPr>
        </p:nvGraphicFramePr>
        <p:xfrm>
          <a:off x="3519787" y="1852839"/>
          <a:ext cx="8445201" cy="4820400"/>
        </p:xfrm>
        <a:graphic>
          <a:graphicData uri="http://schemas.openxmlformats.org/drawingml/2006/table">
            <a:tbl>
              <a:tblPr firstRow="1" bandRow="1"/>
              <a:tblGrid>
                <a:gridCol w="281101">
                  <a:extLst>
                    <a:ext uri="{9D8B030D-6E8A-4147-A177-3AD203B41FA5}">
                      <a16:colId xmlns:a16="http://schemas.microsoft.com/office/drawing/2014/main" val="951661628"/>
                    </a:ext>
                  </a:extLst>
                </a:gridCol>
                <a:gridCol w="7273132">
                  <a:extLst>
                    <a:ext uri="{9D8B030D-6E8A-4147-A177-3AD203B41FA5}">
                      <a16:colId xmlns:a16="http://schemas.microsoft.com/office/drawing/2014/main" val="350657326"/>
                    </a:ext>
                  </a:extLst>
                </a:gridCol>
                <a:gridCol w="890968">
                  <a:extLst>
                    <a:ext uri="{9D8B030D-6E8A-4147-A177-3AD203B41FA5}">
                      <a16:colId xmlns:a16="http://schemas.microsoft.com/office/drawing/2014/main" val="3639803920"/>
                    </a:ext>
                  </a:extLst>
                </a:gridCol>
              </a:tblGrid>
              <a:tr h="304800">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endParaRPr kumimoji="0" lang="fr-FR" sz="1200" b="1" i="0" u="none" strike="noStrike" kern="1200" cap="none" spc="0" normalizeH="0" baseline="0" noProof="0" dirty="0">
                        <a:ln>
                          <a:noFill/>
                        </a:ln>
                        <a:solidFill>
                          <a:srgbClr val="0070C0"/>
                        </a:solidFill>
                        <a:effectLst/>
                        <a:uLnTx/>
                        <a:uFillTx/>
                        <a:latin typeface="Montserrat" panose="00000500000000000000" pitchFamily="2" charset="0"/>
                        <a:ea typeface="+mn-ea"/>
                        <a:cs typeface="+mn-cs"/>
                      </a:endParaRPr>
                    </a:p>
                  </a:txBody>
                  <a:tcPr marL="121920" marR="121920" marT="60960" marB="60960">
                    <a:lnL w="12700" cmpd="sng">
                      <a:noFill/>
                      <a:prstDash val="solid"/>
                    </a:lnL>
                    <a:lnR w="12700" cmpd="sng">
                      <a:noFill/>
                      <a:prstDash val="solid"/>
                    </a:lnR>
                    <a:lnT w="12700" cmpd="sng">
                      <a:noFill/>
                      <a:prstDash val="soli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schemeClr val="bg2"/>
                          </a:solidFill>
                          <a:effectLst/>
                          <a:uLnTx/>
                          <a:uFillTx/>
                          <a:latin typeface="Montserrat" panose="00000500000000000000" pitchFamily="2" charset="0"/>
                          <a:ea typeface="Arial"/>
                          <a:cs typeface="Arial"/>
                        </a:rPr>
                        <a:t>Expériences pertinentes</a:t>
                      </a:r>
                    </a:p>
                  </a:txBody>
                  <a:tcPr marL="121920" marR="121920" marT="60960" marB="60960">
                    <a:lnL w="12700" cmpd="sng">
                      <a:noFill/>
                      <a:prstDash val="solid"/>
                    </a:lnL>
                    <a:lnR w="12700" cmpd="sng">
                      <a:noFill/>
                      <a:prstDash val="solid"/>
                    </a:lnR>
                    <a:lnT w="12700" cmpd="sng">
                      <a:noFill/>
                      <a:prstDash val="soli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dirty="0">
                          <a:ln>
                            <a:noFill/>
                          </a:ln>
                          <a:solidFill>
                            <a:schemeClr val="bg2"/>
                          </a:solidFill>
                          <a:effectLst/>
                          <a:uLnTx/>
                          <a:uFillTx/>
                          <a:latin typeface="Montserrat" panose="00000500000000000000" pitchFamily="2" charset="0"/>
                          <a:ea typeface="+mn-ea"/>
                          <a:cs typeface="+mn-cs"/>
                        </a:rPr>
                        <a:t>Date</a:t>
                      </a:r>
                    </a:p>
                  </a:txBody>
                  <a:tcPr marL="0" marR="0" marT="60960" marB="60960">
                    <a:lnL w="12700" cmpd="sng">
                      <a:noFill/>
                      <a:prstDash val="solid"/>
                    </a:lnL>
                    <a:lnR w="12700" cmpd="sng">
                      <a:noFill/>
                      <a:prstDash val="solid"/>
                    </a:lnR>
                    <a:lnT w="12700" cmpd="sng">
                      <a:noFill/>
                      <a:prstDash val="soli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95785887"/>
                  </a:ext>
                </a:extLst>
              </a:tr>
              <a:tr h="4485120">
                <a:tc gridSpan="2">
                  <a:txBody>
                    <a:bodyPr/>
                    <a:lstStyle/>
                    <a:p>
                      <a:pPr marL="182563" indent="0"/>
                      <a:r>
                        <a:rPr lang="fr-FR" sz="900" b="1" kern="1200" dirty="0">
                          <a:solidFill>
                            <a:schemeClr val="tx1">
                              <a:lumMod val="65000"/>
                              <a:lumOff val="35000"/>
                            </a:schemeClr>
                          </a:solidFill>
                          <a:latin typeface="Montserrat" panose="00000500000000000000" pitchFamily="2" charset="0"/>
                          <a:ea typeface="+mn-ea"/>
                          <a:cs typeface="+mn-cs"/>
                        </a:rPr>
                        <a:t>LEVEOR</a:t>
                      </a:r>
                      <a:r>
                        <a:rPr lang="fr-FR" sz="800" b="0" kern="1200" dirty="0">
                          <a:solidFill>
                            <a:schemeClr val="tx1">
                              <a:lumMod val="65000"/>
                              <a:lumOff val="35000"/>
                            </a:schemeClr>
                          </a:solidFill>
                          <a:latin typeface="Montserrat" panose="00000500000000000000" pitchFamily="2" charset="0"/>
                          <a:ea typeface="+mn-ea"/>
                          <a:cs typeface="+mn-cs"/>
                        </a:rPr>
                        <a:t> </a:t>
                      </a:r>
                      <a:br>
                        <a:rPr lang="fr-FR" sz="800" b="0" kern="1200" dirty="0">
                          <a:solidFill>
                            <a:schemeClr val="tx1">
                              <a:lumMod val="65000"/>
                              <a:lumOff val="35000"/>
                            </a:schemeClr>
                          </a:solidFill>
                          <a:latin typeface="Montserrat" panose="00000500000000000000" pitchFamily="2" charset="0"/>
                          <a:ea typeface="+mn-ea"/>
                          <a:cs typeface="+mn-cs"/>
                        </a:rPr>
                      </a:br>
                      <a:r>
                        <a:rPr lang="fr-FR" sz="800" b="0" kern="1200" dirty="0">
                          <a:solidFill>
                            <a:schemeClr val="tx1">
                              <a:lumMod val="65000"/>
                              <a:lumOff val="35000"/>
                            </a:schemeClr>
                          </a:solidFill>
                          <a:latin typeface="Montserrat" panose="00000500000000000000" pitchFamily="2" charset="0"/>
                          <a:ea typeface="+mn-ea"/>
                          <a:cs typeface="+mn-cs"/>
                        </a:rPr>
                        <a:t>Fondateur, accompagnement de transformation, conseil et </a:t>
                      </a:r>
                      <a:r>
                        <a:rPr lang="fr-FR" sz="800" b="0" kern="1200" dirty="0" err="1">
                          <a:solidFill>
                            <a:schemeClr val="tx1">
                              <a:lumMod val="65000"/>
                              <a:lumOff val="35000"/>
                            </a:schemeClr>
                          </a:solidFill>
                          <a:latin typeface="Montserrat" panose="00000500000000000000" pitchFamily="2" charset="0"/>
                          <a:ea typeface="+mn-ea"/>
                          <a:cs typeface="+mn-cs"/>
                        </a:rPr>
                        <a:t>executive</a:t>
                      </a:r>
                      <a:r>
                        <a:rPr lang="fr-FR" sz="800" b="0" kern="1200" dirty="0">
                          <a:solidFill>
                            <a:schemeClr val="tx1">
                              <a:lumMod val="65000"/>
                              <a:lumOff val="35000"/>
                            </a:schemeClr>
                          </a:solidFill>
                          <a:latin typeface="Montserrat" panose="00000500000000000000" pitchFamily="2" charset="0"/>
                          <a:ea typeface="+mn-ea"/>
                          <a:cs typeface="+mn-cs"/>
                        </a:rPr>
                        <a:t> coaching</a:t>
                      </a:r>
                    </a:p>
                    <a:p>
                      <a:pPr marL="182563" lvl="0" indent="0"/>
                      <a:r>
                        <a:rPr lang="fr-FR" sz="800" b="0" kern="1200" dirty="0">
                          <a:solidFill>
                            <a:schemeClr val="tx1">
                              <a:lumMod val="65000"/>
                              <a:lumOff val="35000"/>
                            </a:schemeClr>
                          </a:solidFill>
                          <a:latin typeface="Montserrat" panose="00000500000000000000" pitchFamily="2" charset="0"/>
                          <a:ea typeface="+mn-ea"/>
                          <a:cs typeface="+mn-cs"/>
                        </a:rPr>
                        <a:t>Coachings individuels (DRH, entrepreneur, rebond post burnout)</a:t>
                      </a:r>
                    </a:p>
                    <a:p>
                      <a:pPr marL="182563" lvl="0" indent="0"/>
                      <a:r>
                        <a:rPr lang="fr-FR" sz="800" b="0" kern="1200" dirty="0">
                          <a:solidFill>
                            <a:schemeClr val="tx1">
                              <a:lumMod val="65000"/>
                              <a:lumOff val="35000"/>
                            </a:schemeClr>
                          </a:solidFill>
                          <a:latin typeface="Montserrat" panose="00000500000000000000" pitchFamily="2" charset="0"/>
                          <a:ea typeface="+mn-ea"/>
                          <a:cs typeface="+mn-cs"/>
                        </a:rPr>
                        <a:t>Transformation comportementale en cybersécurité, client transnational</a:t>
                      </a:r>
                    </a:p>
                    <a:p>
                      <a:pPr marL="182563" indent="0"/>
                      <a:endParaRPr lang="fr-FR" sz="800" b="0" kern="1200" dirty="0">
                        <a:solidFill>
                          <a:schemeClr val="tx1">
                            <a:lumMod val="65000"/>
                            <a:lumOff val="35000"/>
                          </a:schemeClr>
                        </a:solidFill>
                        <a:latin typeface="Montserrat" panose="00000500000000000000" pitchFamily="2" charset="0"/>
                        <a:ea typeface="+mn-ea"/>
                        <a:cs typeface="+mn-cs"/>
                      </a:endParaRPr>
                    </a:p>
                    <a:p>
                      <a:pPr marL="182563" indent="0"/>
                      <a:r>
                        <a:rPr lang="fr-FR" sz="900" b="1" kern="1200" dirty="0">
                          <a:solidFill>
                            <a:schemeClr val="tx1">
                              <a:lumMod val="65000"/>
                              <a:lumOff val="35000"/>
                            </a:schemeClr>
                          </a:solidFill>
                          <a:latin typeface="Montserrat" panose="00000500000000000000" pitchFamily="2" charset="0"/>
                          <a:ea typeface="+mn-ea"/>
                          <a:cs typeface="+mn-cs"/>
                        </a:rPr>
                        <a:t>RENAULT NISSAN CONSULTING </a:t>
                      </a:r>
                      <a:r>
                        <a:rPr lang="fr-FR" sz="800" b="0" kern="1200" dirty="0">
                          <a:solidFill>
                            <a:schemeClr val="tx1">
                              <a:lumMod val="65000"/>
                              <a:lumOff val="35000"/>
                            </a:schemeClr>
                          </a:solidFill>
                          <a:latin typeface="Montserrat" panose="00000500000000000000" pitchFamily="2" charset="0"/>
                          <a:ea typeface="+mn-ea"/>
                          <a:cs typeface="+mn-cs"/>
                        </a:rPr>
                        <a:t>(</a:t>
                      </a:r>
                      <a:r>
                        <a:rPr lang="fr-FR" sz="800" b="1" kern="1200" dirty="0">
                          <a:solidFill>
                            <a:schemeClr val="tx1">
                              <a:lumMod val="65000"/>
                              <a:lumOff val="35000"/>
                            </a:schemeClr>
                          </a:solidFill>
                          <a:latin typeface="Montserrat" panose="00000500000000000000" pitchFamily="2" charset="0"/>
                          <a:ea typeface="+mn-ea"/>
                          <a:cs typeface="+mn-cs"/>
                        </a:rPr>
                        <a:t>Groupe Renault Nissan Mitsubishi</a:t>
                      </a:r>
                      <a:r>
                        <a:rPr lang="fr-FR" sz="800" b="0" kern="1200" dirty="0">
                          <a:solidFill>
                            <a:schemeClr val="tx1">
                              <a:lumMod val="65000"/>
                              <a:lumOff val="35000"/>
                            </a:schemeClr>
                          </a:solidFill>
                          <a:latin typeface="Montserrat" panose="00000500000000000000" pitchFamily="2" charset="0"/>
                          <a:ea typeface="+mn-ea"/>
                          <a:cs typeface="+mn-cs"/>
                        </a:rPr>
                        <a:t>)</a:t>
                      </a:r>
                      <a:br>
                        <a:rPr lang="fr-FR" sz="800" b="0" kern="1200" dirty="0">
                          <a:solidFill>
                            <a:schemeClr val="tx1">
                              <a:lumMod val="65000"/>
                              <a:lumOff val="35000"/>
                            </a:schemeClr>
                          </a:solidFill>
                          <a:latin typeface="Montserrat" panose="00000500000000000000" pitchFamily="2" charset="0"/>
                          <a:ea typeface="+mn-ea"/>
                          <a:cs typeface="+mn-cs"/>
                        </a:rPr>
                      </a:br>
                      <a:r>
                        <a:rPr lang="fr-FR" sz="800" b="0" kern="1200" dirty="0">
                          <a:solidFill>
                            <a:schemeClr val="tx1">
                              <a:lumMod val="65000"/>
                              <a:lumOff val="35000"/>
                            </a:schemeClr>
                          </a:solidFill>
                          <a:latin typeface="Montserrat" panose="00000500000000000000" pitchFamily="2" charset="0"/>
                          <a:ea typeface="+mn-ea"/>
                          <a:cs typeface="+mn-cs"/>
                        </a:rPr>
                        <a:t>Directeur de practice People, Change &amp; Management, Mai 2018 – Juillet 2020</a:t>
                      </a:r>
                    </a:p>
                    <a:p>
                      <a:pPr marL="182563" lvl="0" indent="0"/>
                      <a:r>
                        <a:rPr lang="fr-FR" sz="800" b="0" kern="1200" dirty="0">
                          <a:solidFill>
                            <a:schemeClr val="tx1">
                              <a:lumMod val="65000"/>
                              <a:lumOff val="35000"/>
                            </a:schemeClr>
                          </a:solidFill>
                          <a:latin typeface="Montserrat" panose="00000500000000000000" pitchFamily="2" charset="0"/>
                          <a:ea typeface="+mn-ea"/>
                          <a:cs typeface="+mn-cs"/>
                        </a:rPr>
                        <a:t>Création de la practice conseil et de l’offre, élaboration du business plan, recrutement et management de l’équipe, </a:t>
                      </a:r>
                    </a:p>
                    <a:p>
                      <a:pPr marL="182563" lvl="0" indent="0"/>
                      <a:r>
                        <a:rPr lang="fr-FR" sz="800" b="0" kern="1200" dirty="0">
                          <a:solidFill>
                            <a:schemeClr val="tx1">
                              <a:lumMod val="65000"/>
                              <a:lumOff val="35000"/>
                            </a:schemeClr>
                          </a:solidFill>
                          <a:latin typeface="Montserrat" panose="00000500000000000000" pitchFamily="2" charset="0"/>
                          <a:ea typeface="+mn-ea"/>
                          <a:cs typeface="+mn-cs"/>
                        </a:rPr>
                        <a:t>Déploiement et refonte des séminaires Renault </a:t>
                      </a:r>
                      <a:r>
                        <a:rPr lang="fr-FR" sz="800" b="0" kern="1200" dirty="0" err="1">
                          <a:solidFill>
                            <a:schemeClr val="tx1">
                              <a:lumMod val="65000"/>
                              <a:lumOff val="35000"/>
                            </a:schemeClr>
                          </a:solidFill>
                          <a:latin typeface="Montserrat" panose="00000500000000000000" pitchFamily="2" charset="0"/>
                          <a:ea typeface="+mn-ea"/>
                          <a:cs typeface="+mn-cs"/>
                        </a:rPr>
                        <a:t>Way</a:t>
                      </a:r>
                      <a:r>
                        <a:rPr lang="fr-FR" sz="800" b="0" kern="1200" dirty="0">
                          <a:solidFill>
                            <a:schemeClr val="tx1">
                              <a:lumMod val="65000"/>
                              <a:lumOff val="35000"/>
                            </a:schemeClr>
                          </a:solidFill>
                          <a:latin typeface="Montserrat" panose="00000500000000000000" pitchFamily="2" charset="0"/>
                          <a:ea typeface="+mn-ea"/>
                          <a:cs typeface="+mn-cs"/>
                        </a:rPr>
                        <a:t> Team </a:t>
                      </a:r>
                      <a:r>
                        <a:rPr lang="fr-FR" sz="800" b="0" kern="1200" dirty="0" err="1">
                          <a:solidFill>
                            <a:schemeClr val="tx1">
                              <a:lumMod val="65000"/>
                              <a:lumOff val="35000"/>
                            </a:schemeClr>
                          </a:solidFill>
                          <a:latin typeface="Montserrat" panose="00000500000000000000" pitchFamily="2" charset="0"/>
                          <a:ea typeface="+mn-ea"/>
                          <a:cs typeface="+mn-cs"/>
                        </a:rPr>
                        <a:t>Experience</a:t>
                      </a:r>
                      <a:r>
                        <a:rPr lang="fr-FR" sz="800" b="0" kern="1200" dirty="0">
                          <a:solidFill>
                            <a:schemeClr val="tx1">
                              <a:lumMod val="65000"/>
                              <a:lumOff val="35000"/>
                            </a:schemeClr>
                          </a:solidFill>
                          <a:latin typeface="Montserrat" panose="00000500000000000000" pitchFamily="2" charset="0"/>
                          <a:ea typeface="+mn-ea"/>
                          <a:cs typeface="+mn-cs"/>
                        </a:rPr>
                        <a:t>, </a:t>
                      </a:r>
                    </a:p>
                    <a:p>
                      <a:pPr marL="182563" lvl="0" indent="0"/>
                      <a:r>
                        <a:rPr lang="fr-FR" sz="800" b="0" kern="1200" dirty="0">
                          <a:solidFill>
                            <a:schemeClr val="tx1">
                              <a:lumMod val="65000"/>
                              <a:lumOff val="35000"/>
                            </a:schemeClr>
                          </a:solidFill>
                          <a:latin typeface="Montserrat" panose="00000500000000000000" pitchFamily="2" charset="0"/>
                          <a:ea typeface="+mn-ea"/>
                          <a:cs typeface="+mn-cs"/>
                        </a:rPr>
                        <a:t>Refonte et déploiement du programme FAST Culture/Change (dont coaching dirigeants et équipe) </a:t>
                      </a:r>
                    </a:p>
                    <a:p>
                      <a:pPr marL="182563" indent="0"/>
                      <a:r>
                        <a:rPr lang="fr-FR" sz="800" b="0" kern="1200" dirty="0">
                          <a:solidFill>
                            <a:schemeClr val="tx1">
                              <a:lumMod val="65000"/>
                              <a:lumOff val="35000"/>
                            </a:schemeClr>
                          </a:solidFill>
                          <a:latin typeface="Montserrat" panose="00000500000000000000" pitchFamily="2" charset="0"/>
                          <a:ea typeface="+mn-ea"/>
                          <a:cs typeface="+mn-cs"/>
                        </a:rPr>
                        <a:t> </a:t>
                      </a:r>
                    </a:p>
                    <a:p>
                      <a:pPr marL="182563" indent="0"/>
                      <a:r>
                        <a:rPr lang="fr-FR" sz="800" b="0" kern="1200" dirty="0" err="1">
                          <a:solidFill>
                            <a:schemeClr val="tx1">
                              <a:lumMod val="65000"/>
                              <a:lumOff val="35000"/>
                            </a:schemeClr>
                          </a:solidFill>
                          <a:latin typeface="Montserrat" panose="00000500000000000000" pitchFamily="2" charset="0"/>
                          <a:ea typeface="+mn-ea"/>
                          <a:cs typeface="+mn-cs"/>
                        </a:rPr>
                        <a:t>Executive</a:t>
                      </a:r>
                      <a:r>
                        <a:rPr lang="fr-FR" sz="800" b="0" kern="1200" dirty="0">
                          <a:solidFill>
                            <a:schemeClr val="tx1">
                              <a:lumMod val="65000"/>
                              <a:lumOff val="35000"/>
                            </a:schemeClr>
                          </a:solidFill>
                          <a:latin typeface="Montserrat" panose="00000500000000000000" pitchFamily="2" charset="0"/>
                          <a:ea typeface="+mn-ea"/>
                          <a:cs typeface="+mn-cs"/>
                        </a:rPr>
                        <a:t> Coaching en </a:t>
                      </a:r>
                      <a:r>
                        <a:rPr lang="fr-FR" sz="800" b="1" kern="1200" dirty="0">
                          <a:solidFill>
                            <a:schemeClr val="tx1">
                              <a:lumMod val="65000"/>
                              <a:lumOff val="35000"/>
                            </a:schemeClr>
                          </a:solidFill>
                          <a:latin typeface="Montserrat" panose="00000500000000000000" pitchFamily="2" charset="0"/>
                          <a:ea typeface="+mn-ea"/>
                          <a:cs typeface="+mn-cs"/>
                        </a:rPr>
                        <a:t>indépendant</a:t>
                      </a:r>
                      <a:r>
                        <a:rPr lang="fr-FR" sz="800" b="0" kern="1200" dirty="0">
                          <a:solidFill>
                            <a:schemeClr val="tx1">
                              <a:lumMod val="65000"/>
                              <a:lumOff val="35000"/>
                            </a:schemeClr>
                          </a:solidFill>
                          <a:latin typeface="Montserrat" panose="00000500000000000000" pitchFamily="2" charset="0"/>
                          <a:ea typeface="+mn-ea"/>
                          <a:cs typeface="+mn-cs"/>
                        </a:rPr>
                        <a:t>, </a:t>
                      </a:r>
                    </a:p>
                    <a:p>
                      <a:pPr marL="182563" indent="0"/>
                      <a:r>
                        <a:rPr lang="fr-FR" sz="800" b="0" kern="1200" dirty="0">
                          <a:solidFill>
                            <a:schemeClr val="tx1">
                              <a:lumMod val="65000"/>
                              <a:lumOff val="35000"/>
                            </a:schemeClr>
                          </a:solidFill>
                          <a:latin typeface="Montserrat" panose="00000500000000000000" pitchFamily="2" charset="0"/>
                          <a:ea typeface="+mn-ea"/>
                          <a:cs typeface="+mn-cs"/>
                        </a:rPr>
                        <a:t> </a:t>
                      </a:r>
                      <a:endParaRPr lang="fr-FR" sz="900" b="0" kern="1200" dirty="0">
                        <a:solidFill>
                          <a:schemeClr val="tx1">
                            <a:lumMod val="65000"/>
                            <a:lumOff val="35000"/>
                          </a:schemeClr>
                        </a:solidFill>
                        <a:latin typeface="Montserrat" panose="00000500000000000000" pitchFamily="2" charset="0"/>
                        <a:ea typeface="+mn-ea"/>
                        <a:cs typeface="+mn-cs"/>
                      </a:endParaRPr>
                    </a:p>
                    <a:p>
                      <a:pPr marL="182563" indent="0"/>
                      <a:r>
                        <a:rPr lang="fr-FR" sz="900" b="1" kern="1200" dirty="0">
                          <a:solidFill>
                            <a:schemeClr val="tx1">
                              <a:lumMod val="65000"/>
                              <a:lumOff val="35000"/>
                            </a:schemeClr>
                          </a:solidFill>
                          <a:latin typeface="Montserrat" panose="00000500000000000000" pitchFamily="2" charset="0"/>
                          <a:ea typeface="+mn-ea"/>
                          <a:cs typeface="+mn-cs"/>
                        </a:rPr>
                        <a:t>JULHIET STERWEN    </a:t>
                      </a:r>
                      <a:r>
                        <a:rPr lang="fr-FR" sz="800" b="0" kern="1200" dirty="0">
                          <a:solidFill>
                            <a:schemeClr val="tx1">
                              <a:lumMod val="65000"/>
                              <a:lumOff val="35000"/>
                            </a:schemeClr>
                          </a:solidFill>
                          <a:latin typeface="Montserrat" panose="00000500000000000000" pitchFamily="2" charset="0"/>
                          <a:ea typeface="+mn-ea"/>
                          <a:cs typeface="+mn-cs"/>
                        </a:rPr>
                        <a:t>Directeur</a:t>
                      </a:r>
                    </a:p>
                    <a:p>
                      <a:pPr marL="182563" lvl="0" indent="0"/>
                      <a:r>
                        <a:rPr lang="fr-FR" sz="800" b="0" kern="1200" dirty="0">
                          <a:solidFill>
                            <a:schemeClr val="tx1">
                              <a:lumMod val="65000"/>
                              <a:lumOff val="35000"/>
                            </a:schemeClr>
                          </a:solidFill>
                          <a:latin typeface="Montserrat" panose="00000500000000000000" pitchFamily="2" charset="0"/>
                          <a:ea typeface="+mn-ea"/>
                          <a:cs typeface="+mn-cs"/>
                        </a:rPr>
                        <a:t>Développement de l’offre transverse « conseil aux équipes dirigeantes » et du business plan, animation de l’équipe dédiée, conseil en stratégie de transformation </a:t>
                      </a:r>
                    </a:p>
                    <a:p>
                      <a:pPr marL="182563" lvl="0" indent="0"/>
                      <a:r>
                        <a:rPr lang="fr-FR" sz="800" b="1" kern="1200" dirty="0">
                          <a:solidFill>
                            <a:schemeClr val="tx1">
                              <a:lumMod val="65000"/>
                              <a:lumOff val="35000"/>
                            </a:schemeClr>
                          </a:solidFill>
                          <a:latin typeface="Montserrat" panose="00000500000000000000" pitchFamily="2" charset="0"/>
                          <a:ea typeface="+mn-ea"/>
                          <a:cs typeface="+mn-cs"/>
                        </a:rPr>
                        <a:t>Clients : </a:t>
                      </a:r>
                      <a:r>
                        <a:rPr lang="fr-FR" sz="800" b="1" kern="1200" dirty="0" err="1">
                          <a:solidFill>
                            <a:schemeClr val="tx1">
                              <a:lumMod val="65000"/>
                              <a:lumOff val="35000"/>
                            </a:schemeClr>
                          </a:solidFill>
                          <a:latin typeface="Montserrat" panose="00000500000000000000" pitchFamily="2" charset="0"/>
                          <a:ea typeface="+mn-ea"/>
                          <a:cs typeface="+mn-cs"/>
                        </a:rPr>
                        <a:t>Anjac</a:t>
                      </a:r>
                      <a:r>
                        <a:rPr lang="fr-FR" sz="800" b="1" kern="1200" dirty="0">
                          <a:solidFill>
                            <a:schemeClr val="tx1">
                              <a:lumMod val="65000"/>
                              <a:lumOff val="35000"/>
                            </a:schemeClr>
                          </a:solidFill>
                          <a:latin typeface="Montserrat" panose="00000500000000000000" pitchFamily="2" charset="0"/>
                          <a:ea typeface="+mn-ea"/>
                          <a:cs typeface="+mn-cs"/>
                        </a:rPr>
                        <a:t>, Axa, Dexia, Nexans, Société Générale Banque de Détail</a:t>
                      </a:r>
                    </a:p>
                    <a:p>
                      <a:pPr marL="182563" indent="0"/>
                      <a:r>
                        <a:rPr lang="fr-FR" sz="800" b="0" kern="1200" dirty="0">
                          <a:solidFill>
                            <a:schemeClr val="tx1">
                              <a:lumMod val="65000"/>
                              <a:lumOff val="35000"/>
                            </a:schemeClr>
                          </a:solidFill>
                          <a:latin typeface="Montserrat" panose="00000500000000000000" pitchFamily="2" charset="0"/>
                          <a:ea typeface="+mn-ea"/>
                          <a:cs typeface="+mn-cs"/>
                        </a:rPr>
                        <a:t> </a:t>
                      </a:r>
                      <a:endParaRPr lang="fr-FR" sz="900" b="0" kern="1200" dirty="0">
                        <a:solidFill>
                          <a:schemeClr val="tx1">
                            <a:lumMod val="65000"/>
                            <a:lumOff val="35000"/>
                          </a:schemeClr>
                        </a:solidFill>
                        <a:latin typeface="Montserrat" panose="00000500000000000000" pitchFamily="2" charset="0"/>
                        <a:ea typeface="+mn-ea"/>
                        <a:cs typeface="+mn-cs"/>
                      </a:endParaRPr>
                    </a:p>
                    <a:p>
                      <a:pPr marL="182563" indent="0"/>
                      <a:r>
                        <a:rPr lang="fr-FR" sz="900" b="1" kern="1200" dirty="0">
                          <a:solidFill>
                            <a:schemeClr val="tx1">
                              <a:lumMod val="65000"/>
                              <a:lumOff val="35000"/>
                            </a:schemeClr>
                          </a:solidFill>
                          <a:latin typeface="Montserrat" panose="00000500000000000000" pitchFamily="2" charset="0"/>
                          <a:ea typeface="+mn-ea"/>
                          <a:cs typeface="+mn-cs"/>
                        </a:rPr>
                        <a:t>LEVEOR MANAGEMENT    </a:t>
                      </a:r>
                      <a:r>
                        <a:rPr lang="fr-FR" sz="800" b="0" kern="1200" dirty="0">
                          <a:solidFill>
                            <a:schemeClr val="tx1">
                              <a:lumMod val="65000"/>
                              <a:lumOff val="35000"/>
                            </a:schemeClr>
                          </a:solidFill>
                          <a:latin typeface="Montserrat" panose="00000500000000000000" pitchFamily="2" charset="0"/>
                          <a:ea typeface="+mn-ea"/>
                          <a:cs typeface="+mn-cs"/>
                        </a:rPr>
                        <a:t>Fondatrice - Directeur conseil </a:t>
                      </a:r>
                    </a:p>
                    <a:p>
                      <a:pPr marL="182563" lvl="0" indent="0"/>
                      <a:r>
                        <a:rPr lang="fr-FR" sz="800" b="0" kern="1200" dirty="0">
                          <a:solidFill>
                            <a:schemeClr val="tx1">
                              <a:lumMod val="65000"/>
                              <a:lumOff val="35000"/>
                            </a:schemeClr>
                          </a:solidFill>
                          <a:latin typeface="Montserrat" panose="00000500000000000000" pitchFamily="2" charset="0"/>
                          <a:ea typeface="+mn-ea"/>
                          <a:cs typeface="+mn-cs"/>
                        </a:rPr>
                        <a:t>Création de la structure juridique, de l’offre et du business plan, élaboration </a:t>
                      </a:r>
                      <a:br>
                        <a:rPr lang="fr-FR" sz="800" b="0" kern="1200" dirty="0">
                          <a:solidFill>
                            <a:schemeClr val="tx1">
                              <a:lumMod val="65000"/>
                              <a:lumOff val="35000"/>
                            </a:schemeClr>
                          </a:solidFill>
                          <a:latin typeface="Montserrat" panose="00000500000000000000" pitchFamily="2" charset="0"/>
                          <a:ea typeface="+mn-ea"/>
                          <a:cs typeface="+mn-cs"/>
                        </a:rPr>
                      </a:br>
                      <a:r>
                        <a:rPr lang="fr-FR" sz="800" b="0" kern="1200" dirty="0">
                          <a:solidFill>
                            <a:schemeClr val="tx1">
                              <a:lumMod val="65000"/>
                              <a:lumOff val="35000"/>
                            </a:schemeClr>
                          </a:solidFill>
                          <a:latin typeface="Montserrat" panose="00000500000000000000" pitchFamily="2" charset="0"/>
                          <a:ea typeface="+mn-ea"/>
                          <a:cs typeface="+mn-cs"/>
                        </a:rPr>
                        <a:t>du réseau de pairs, conseil en accompagnement managérial et humain des projets d’entreprise</a:t>
                      </a:r>
                    </a:p>
                    <a:p>
                      <a:pPr marL="182563" lvl="0" indent="0"/>
                      <a:r>
                        <a:rPr lang="fr-FR" sz="800" b="1" kern="1200" dirty="0">
                          <a:solidFill>
                            <a:schemeClr val="tx1">
                              <a:lumMod val="65000"/>
                              <a:lumOff val="35000"/>
                            </a:schemeClr>
                          </a:solidFill>
                          <a:latin typeface="Montserrat" panose="00000500000000000000" pitchFamily="2" charset="0"/>
                          <a:ea typeface="+mn-ea"/>
                          <a:cs typeface="+mn-cs"/>
                        </a:rPr>
                        <a:t>Clients : Accor, Astrée Avocats, Axentia, Caisse d’Epargne, </a:t>
                      </a:r>
                      <a:r>
                        <a:rPr lang="fr-FR" sz="800" b="1" kern="1200" dirty="0" err="1">
                          <a:solidFill>
                            <a:schemeClr val="tx1">
                              <a:lumMod val="65000"/>
                              <a:lumOff val="35000"/>
                            </a:schemeClr>
                          </a:solidFill>
                          <a:latin typeface="Montserrat" panose="00000500000000000000" pitchFamily="2" charset="0"/>
                          <a:ea typeface="+mn-ea"/>
                          <a:cs typeface="+mn-cs"/>
                        </a:rPr>
                        <a:t>Logirem</a:t>
                      </a:r>
                      <a:r>
                        <a:rPr lang="fr-FR" sz="800" b="1" kern="1200" dirty="0">
                          <a:solidFill>
                            <a:schemeClr val="tx1">
                              <a:lumMod val="65000"/>
                              <a:lumOff val="35000"/>
                            </a:schemeClr>
                          </a:solidFill>
                          <a:latin typeface="Montserrat" panose="00000500000000000000" pitchFamily="2" charset="0"/>
                          <a:ea typeface="+mn-ea"/>
                          <a:cs typeface="+mn-cs"/>
                        </a:rPr>
                        <a:t>, Groupe Habitat </a:t>
                      </a:r>
                      <a:br>
                        <a:rPr lang="fr-FR" sz="800" b="1" kern="1200" dirty="0">
                          <a:solidFill>
                            <a:schemeClr val="tx1">
                              <a:lumMod val="65000"/>
                              <a:lumOff val="35000"/>
                            </a:schemeClr>
                          </a:solidFill>
                          <a:latin typeface="Montserrat" panose="00000500000000000000" pitchFamily="2" charset="0"/>
                          <a:ea typeface="+mn-ea"/>
                          <a:cs typeface="+mn-cs"/>
                        </a:rPr>
                      </a:br>
                      <a:r>
                        <a:rPr lang="fr-FR" sz="800" b="1" kern="1200" dirty="0">
                          <a:solidFill>
                            <a:schemeClr val="tx1">
                              <a:lumMod val="65000"/>
                              <a:lumOff val="35000"/>
                            </a:schemeClr>
                          </a:solidFill>
                          <a:latin typeface="Montserrat" panose="00000500000000000000" pitchFamily="2" charset="0"/>
                          <a:ea typeface="+mn-ea"/>
                          <a:cs typeface="+mn-cs"/>
                        </a:rPr>
                        <a:t>en Région, Pierre et Vacances Center Parcs, Sia Habitat…</a:t>
                      </a:r>
                    </a:p>
                    <a:p>
                      <a:pPr marL="182563" indent="0"/>
                      <a:r>
                        <a:rPr lang="fr-FR" sz="800" b="0" kern="1200" dirty="0">
                          <a:solidFill>
                            <a:schemeClr val="tx1">
                              <a:lumMod val="65000"/>
                              <a:lumOff val="35000"/>
                            </a:schemeClr>
                          </a:solidFill>
                          <a:latin typeface="Montserrat" panose="00000500000000000000" pitchFamily="2" charset="0"/>
                          <a:ea typeface="+mn-ea"/>
                          <a:cs typeface="+mn-cs"/>
                        </a:rPr>
                        <a:t> </a:t>
                      </a:r>
                    </a:p>
                    <a:p>
                      <a:pPr marL="182563" indent="0"/>
                      <a:r>
                        <a:rPr lang="fr-FR" sz="900" b="1" kern="1200" dirty="0">
                          <a:solidFill>
                            <a:schemeClr val="tx1">
                              <a:lumMod val="65000"/>
                              <a:lumOff val="35000"/>
                            </a:schemeClr>
                          </a:solidFill>
                          <a:latin typeface="Montserrat" panose="00000500000000000000" pitchFamily="2" charset="0"/>
                          <a:ea typeface="+mn-ea"/>
                          <a:cs typeface="+mn-cs"/>
                        </a:rPr>
                        <a:t>GROUPE I&amp;E (DESORMAIS BCW / PPR)    </a:t>
                      </a:r>
                      <a:r>
                        <a:rPr lang="fr-FR" sz="800" b="0" kern="1200" dirty="0">
                          <a:solidFill>
                            <a:schemeClr val="tx1">
                              <a:lumMod val="65000"/>
                              <a:lumOff val="35000"/>
                            </a:schemeClr>
                          </a:solidFill>
                          <a:latin typeface="Montserrat" panose="00000500000000000000" pitchFamily="2" charset="0"/>
                          <a:ea typeface="+mn-ea"/>
                          <a:cs typeface="+mn-cs"/>
                        </a:rPr>
                        <a:t>Associée</a:t>
                      </a:r>
                    </a:p>
                    <a:p>
                      <a:pPr marL="182563" lvl="0" indent="0"/>
                      <a:r>
                        <a:rPr lang="fr-FR" sz="800" b="0" kern="1200" dirty="0">
                          <a:solidFill>
                            <a:schemeClr val="tx1">
                              <a:lumMod val="65000"/>
                              <a:lumOff val="35000"/>
                            </a:schemeClr>
                          </a:solidFill>
                          <a:latin typeface="Montserrat" panose="00000500000000000000" pitchFamily="2" charset="0"/>
                          <a:ea typeface="+mn-ea"/>
                          <a:cs typeface="+mn-cs"/>
                        </a:rPr>
                        <a:t>Co développement de la filiale </a:t>
                      </a:r>
                      <a:r>
                        <a:rPr lang="fr-FR" sz="800" b="0" kern="1200" dirty="0" err="1">
                          <a:solidFill>
                            <a:schemeClr val="tx1">
                              <a:lumMod val="65000"/>
                              <a:lumOff val="35000"/>
                            </a:schemeClr>
                          </a:solidFill>
                          <a:latin typeface="Montserrat" panose="00000500000000000000" pitchFamily="2" charset="0"/>
                          <a:ea typeface="+mn-ea"/>
                          <a:cs typeface="+mn-cs"/>
                        </a:rPr>
                        <a:t>i&amp;e</a:t>
                      </a:r>
                      <a:r>
                        <a:rPr lang="fr-FR" sz="800" b="0" kern="1200" dirty="0">
                          <a:solidFill>
                            <a:schemeClr val="tx1">
                              <a:lumMod val="65000"/>
                              <a:lumOff val="35000"/>
                            </a:schemeClr>
                          </a:solidFill>
                          <a:latin typeface="Montserrat" panose="00000500000000000000" pitchFamily="2" charset="0"/>
                          <a:ea typeface="+mn-ea"/>
                          <a:cs typeface="+mn-cs"/>
                        </a:rPr>
                        <a:t> Management spécialisée en Management </a:t>
                      </a:r>
                      <a:br>
                        <a:rPr lang="fr-FR" sz="800" b="0" kern="1200" dirty="0">
                          <a:solidFill>
                            <a:schemeClr val="tx1">
                              <a:lumMod val="65000"/>
                              <a:lumOff val="35000"/>
                            </a:schemeClr>
                          </a:solidFill>
                          <a:latin typeface="Montserrat" panose="00000500000000000000" pitchFamily="2" charset="0"/>
                          <a:ea typeface="+mn-ea"/>
                          <a:cs typeface="+mn-cs"/>
                        </a:rPr>
                      </a:br>
                      <a:r>
                        <a:rPr lang="fr-FR" sz="800" b="0" kern="1200" dirty="0">
                          <a:solidFill>
                            <a:schemeClr val="tx1">
                              <a:lumMod val="65000"/>
                              <a:lumOff val="35000"/>
                            </a:schemeClr>
                          </a:solidFill>
                          <a:latin typeface="Montserrat" panose="00000500000000000000" pitchFamily="2" charset="0"/>
                          <a:ea typeface="+mn-ea"/>
                          <a:cs typeface="+mn-cs"/>
                        </a:rPr>
                        <a:t>et Change, élaboration de l’offre conseil « changement de stratégie, décision, déploiement » (méthodologie, business plan, déploiement), management d’équipe</a:t>
                      </a:r>
                    </a:p>
                    <a:p>
                      <a:pPr marL="182563" lvl="0" indent="0"/>
                      <a:r>
                        <a:rPr lang="fr-FR" sz="800" b="1" kern="1200" dirty="0">
                          <a:solidFill>
                            <a:schemeClr val="tx1">
                              <a:lumMod val="65000"/>
                              <a:lumOff val="35000"/>
                            </a:schemeClr>
                          </a:solidFill>
                          <a:latin typeface="Montserrat" panose="00000500000000000000" pitchFamily="2" charset="0"/>
                          <a:ea typeface="+mn-ea"/>
                          <a:cs typeface="+mn-cs"/>
                        </a:rPr>
                        <a:t>Clients : CGG Veritas, Chronopost, Essilor, John Deere, Kiabi, La Poste, </a:t>
                      </a:r>
                      <a:r>
                        <a:rPr lang="fr-FR" sz="800" b="1" kern="1200" dirty="0" err="1">
                          <a:solidFill>
                            <a:schemeClr val="tx1">
                              <a:lumMod val="65000"/>
                              <a:lumOff val="35000"/>
                            </a:schemeClr>
                          </a:solidFill>
                          <a:latin typeface="Montserrat" panose="00000500000000000000" pitchFamily="2" charset="0"/>
                          <a:ea typeface="+mn-ea"/>
                          <a:cs typeface="+mn-cs"/>
                        </a:rPr>
                        <a:t>Logirem</a:t>
                      </a:r>
                      <a:r>
                        <a:rPr lang="fr-FR" sz="800" b="1" kern="1200" dirty="0">
                          <a:solidFill>
                            <a:schemeClr val="tx1">
                              <a:lumMod val="65000"/>
                              <a:lumOff val="35000"/>
                            </a:schemeClr>
                          </a:solidFill>
                          <a:latin typeface="Montserrat" panose="00000500000000000000" pitchFamily="2" charset="0"/>
                          <a:ea typeface="+mn-ea"/>
                          <a:cs typeface="+mn-cs"/>
                        </a:rPr>
                        <a:t>, </a:t>
                      </a:r>
                      <a:r>
                        <a:rPr lang="fr-FR" sz="800" b="1" kern="1200" dirty="0" err="1">
                          <a:solidFill>
                            <a:schemeClr val="tx1">
                              <a:lumMod val="65000"/>
                              <a:lumOff val="35000"/>
                            </a:schemeClr>
                          </a:solidFill>
                          <a:latin typeface="Montserrat" panose="00000500000000000000" pitchFamily="2" charset="0"/>
                          <a:ea typeface="+mn-ea"/>
                          <a:cs typeface="+mn-cs"/>
                        </a:rPr>
                        <a:t>Millward</a:t>
                      </a:r>
                      <a:r>
                        <a:rPr lang="fr-FR" sz="800" b="1" kern="1200" dirty="0">
                          <a:solidFill>
                            <a:schemeClr val="tx1">
                              <a:lumMod val="65000"/>
                              <a:lumOff val="35000"/>
                            </a:schemeClr>
                          </a:solidFill>
                          <a:latin typeface="Montserrat" panose="00000500000000000000" pitchFamily="2" charset="0"/>
                          <a:ea typeface="+mn-ea"/>
                          <a:cs typeface="+mn-cs"/>
                        </a:rPr>
                        <a:t> Brown, France Télécom Orange, Pierre et Vacances Center Parcs, APHP Est Ile de France…</a:t>
                      </a:r>
                    </a:p>
                    <a:p>
                      <a:pPr marL="182563" indent="0"/>
                      <a:r>
                        <a:rPr lang="fr-FR" sz="800" b="0" kern="1200" dirty="0">
                          <a:solidFill>
                            <a:schemeClr val="tx1">
                              <a:lumMod val="65000"/>
                              <a:lumOff val="35000"/>
                            </a:schemeClr>
                          </a:solidFill>
                          <a:latin typeface="Montserrat" panose="00000500000000000000" pitchFamily="2" charset="0"/>
                          <a:ea typeface="+mn-ea"/>
                          <a:cs typeface="+mn-cs"/>
                        </a:rPr>
                        <a:t> </a:t>
                      </a:r>
                    </a:p>
                    <a:p>
                      <a:pPr marL="182563" lvl="1" indent="0"/>
                      <a:r>
                        <a:rPr lang="fr-FR" sz="900" b="1" kern="1200" dirty="0">
                          <a:solidFill>
                            <a:schemeClr val="tx1">
                              <a:lumMod val="65000"/>
                              <a:lumOff val="35000"/>
                            </a:schemeClr>
                          </a:solidFill>
                          <a:latin typeface="Montserrat" panose="00000500000000000000" pitchFamily="2" charset="0"/>
                          <a:ea typeface="+mn-ea"/>
                          <a:cs typeface="+mn-cs"/>
                        </a:rPr>
                        <a:t>GROUPE I&amp;E</a:t>
                      </a:r>
                      <a:r>
                        <a:rPr lang="fr-FR" sz="800" b="1" kern="1200" dirty="0">
                          <a:solidFill>
                            <a:schemeClr val="tx1">
                              <a:lumMod val="65000"/>
                              <a:lumOff val="35000"/>
                            </a:schemeClr>
                          </a:solidFill>
                          <a:latin typeface="Montserrat" panose="00000500000000000000" pitchFamily="2" charset="0"/>
                          <a:ea typeface="+mn-ea"/>
                          <a:cs typeface="+mn-cs"/>
                        </a:rPr>
                        <a:t>    </a:t>
                      </a:r>
                      <a:r>
                        <a:rPr lang="fr-FR" sz="800" b="0" kern="1200" dirty="0">
                          <a:solidFill>
                            <a:schemeClr val="tx1">
                              <a:lumMod val="65000"/>
                              <a:lumOff val="35000"/>
                            </a:schemeClr>
                          </a:solidFill>
                          <a:latin typeface="Montserrat" panose="00000500000000000000" pitchFamily="2" charset="0"/>
                          <a:ea typeface="+mn-ea"/>
                          <a:cs typeface="+mn-cs"/>
                        </a:rPr>
                        <a:t>Directeur client, </a:t>
                      </a:r>
                    </a:p>
                    <a:p>
                      <a:pPr marL="182563" lvl="0" indent="0"/>
                      <a:r>
                        <a:rPr lang="fr-FR" sz="800" b="0" kern="1200" dirty="0">
                          <a:solidFill>
                            <a:schemeClr val="tx1">
                              <a:lumMod val="65000"/>
                              <a:lumOff val="35000"/>
                            </a:schemeClr>
                          </a:solidFill>
                          <a:latin typeface="Montserrat" panose="00000500000000000000" pitchFamily="2" charset="0"/>
                          <a:ea typeface="+mn-ea"/>
                          <a:cs typeface="+mn-cs"/>
                        </a:rPr>
                        <a:t>Conseil en Relations publiques, communication et plate-forme institutionnelles, gestion et prévention de crise, communication interne, relations presse, management</a:t>
                      </a:r>
                    </a:p>
                    <a:p>
                      <a:pPr marL="182563" lvl="0" indent="0"/>
                      <a:r>
                        <a:rPr lang="fr-FR" sz="800" b="1" kern="1200" dirty="0">
                          <a:solidFill>
                            <a:schemeClr val="tx1">
                              <a:lumMod val="65000"/>
                              <a:lumOff val="35000"/>
                            </a:schemeClr>
                          </a:solidFill>
                          <a:latin typeface="Montserrat" panose="00000500000000000000" pitchFamily="2" charset="0"/>
                          <a:ea typeface="+mn-ea"/>
                          <a:cs typeface="+mn-cs"/>
                        </a:rPr>
                        <a:t>Clients : Assurance Maladie, Faurecia, France Télécom, IBM, 3M, </a:t>
                      </a:r>
                      <a:r>
                        <a:rPr lang="fr-FR" sz="800" b="1" kern="1200" dirty="0" err="1">
                          <a:solidFill>
                            <a:schemeClr val="tx1">
                              <a:lumMod val="65000"/>
                              <a:lumOff val="35000"/>
                            </a:schemeClr>
                          </a:solidFill>
                          <a:latin typeface="Montserrat" panose="00000500000000000000" pitchFamily="2" charset="0"/>
                          <a:ea typeface="+mn-ea"/>
                          <a:cs typeface="+mn-cs"/>
                        </a:rPr>
                        <a:t>Logirem</a:t>
                      </a:r>
                      <a:r>
                        <a:rPr lang="fr-FR" sz="800" b="1" kern="1200" dirty="0">
                          <a:solidFill>
                            <a:schemeClr val="tx1">
                              <a:lumMod val="65000"/>
                              <a:lumOff val="35000"/>
                            </a:schemeClr>
                          </a:solidFill>
                          <a:latin typeface="Montserrat" panose="00000500000000000000" pitchFamily="2" charset="0"/>
                          <a:ea typeface="+mn-ea"/>
                          <a:cs typeface="+mn-cs"/>
                        </a:rPr>
                        <a:t>…</a:t>
                      </a:r>
                    </a:p>
                  </a:txBody>
                  <a:tcPr marL="121920" marR="96000" marT="96000" marB="0">
                    <a:lnL w="12700" cmpd="sng">
                      <a:noFill/>
                      <a:prstDash val="solid"/>
                    </a:lnL>
                    <a:lnR w="12700" cmpd="sng">
                      <a:noFill/>
                      <a:prstDash val="solid"/>
                    </a:lnR>
                    <a:lnT w="12700" cap="flat" cmpd="sng" algn="ctr">
                      <a:solidFill>
                        <a:schemeClr val="bg2"/>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hMerge="1">
                  <a:txBody>
                    <a:bodyPr/>
                    <a:lstStyle/>
                    <a:p>
                      <a:endParaRPr lang="fr-FR"/>
                    </a:p>
                  </a:txBody>
                  <a:tcPr>
                    <a:lnL w="12700" cmpd="sng">
                      <a:noFill/>
                      <a:prstDash val="solid"/>
                    </a:lnL>
                    <a:lnT w="12700" cap="flat" cmpd="sng" algn="ctr">
                      <a:solidFill>
                        <a:srgbClr val="0070C0"/>
                      </a:solidFill>
                      <a:prstDash val="solid"/>
                      <a:round/>
                      <a:headEnd type="none" w="med" len="med"/>
                      <a:tailEnd type="none" w="med" len="med"/>
                    </a:lnT>
                  </a:tcPr>
                </a:tc>
                <a:tc>
                  <a:txBody>
                    <a:bodyPr/>
                    <a:lstStyle/>
                    <a:p>
                      <a:pPr>
                        <a:spcBef>
                          <a:spcPts val="600"/>
                        </a:spcBef>
                      </a:pPr>
                      <a:endParaRPr lang="fr-FR" sz="700" b="1" kern="1200" dirty="0">
                        <a:solidFill>
                          <a:schemeClr val="tx1">
                            <a:lumMod val="65000"/>
                            <a:lumOff val="35000"/>
                          </a:schemeClr>
                        </a:solidFill>
                        <a:latin typeface="Montserrat" panose="00000500000000000000" pitchFamily="2" charset="0"/>
                        <a:ea typeface="+mn-ea"/>
                        <a:cs typeface="+mn-cs"/>
                      </a:endParaRPr>
                    </a:p>
                    <a:p>
                      <a:pPr>
                        <a:spcBef>
                          <a:spcPts val="600"/>
                        </a:spcBef>
                      </a:pPr>
                      <a:r>
                        <a:rPr lang="fr-FR" sz="800" b="0" kern="1200" dirty="0">
                          <a:solidFill>
                            <a:schemeClr val="tx1">
                              <a:lumMod val="65000"/>
                              <a:lumOff val="35000"/>
                            </a:schemeClr>
                          </a:solidFill>
                          <a:latin typeface="Montserrat" panose="00000500000000000000" pitchFamily="2" charset="0"/>
                          <a:ea typeface="Arial"/>
                          <a:cs typeface="Arial"/>
                        </a:rPr>
                        <a:t> </a:t>
                      </a:r>
                      <a:r>
                        <a:rPr lang="fr-FR" sz="800" b="1" kern="1200" dirty="0">
                          <a:solidFill>
                            <a:schemeClr val="tx1">
                              <a:lumMod val="65000"/>
                              <a:lumOff val="35000"/>
                            </a:schemeClr>
                          </a:solidFill>
                          <a:latin typeface="Montserrat" panose="00000500000000000000" pitchFamily="2" charset="0"/>
                          <a:ea typeface="Arial"/>
                          <a:cs typeface="Arial"/>
                        </a:rPr>
                        <a:t>Mai 2021– 2022</a:t>
                      </a:r>
                      <a:endParaRPr lang="fr-FR" sz="700" b="1" kern="1200" dirty="0">
                        <a:solidFill>
                          <a:schemeClr val="tx1">
                            <a:lumMod val="65000"/>
                            <a:lumOff val="35000"/>
                          </a:schemeClr>
                        </a:solidFill>
                        <a:latin typeface="Montserrat" panose="00000500000000000000" pitchFamily="2" charset="0"/>
                        <a:ea typeface="Arial"/>
                        <a:cs typeface="Arial"/>
                      </a:endParaRPr>
                    </a:p>
                    <a:p>
                      <a:pPr>
                        <a:spcBef>
                          <a:spcPts val="600"/>
                        </a:spcBef>
                      </a:pPr>
                      <a:endParaRPr lang="fr-FR" sz="700" b="1" kern="1200" dirty="0">
                        <a:solidFill>
                          <a:schemeClr val="tx1">
                            <a:lumMod val="65000"/>
                            <a:lumOff val="35000"/>
                          </a:schemeClr>
                        </a:solidFill>
                        <a:latin typeface="Montserrat" panose="00000500000000000000" pitchFamily="2" charset="0"/>
                        <a:ea typeface="+mn-ea"/>
                        <a:cs typeface="Arial"/>
                      </a:endParaRPr>
                    </a:p>
                    <a:p>
                      <a:pPr>
                        <a:spcBef>
                          <a:spcPts val="600"/>
                        </a:spcBef>
                      </a:pPr>
                      <a:endParaRPr lang="fr-FR" sz="700" b="1" kern="1200" dirty="0">
                        <a:solidFill>
                          <a:schemeClr val="tx1">
                            <a:lumMod val="65000"/>
                            <a:lumOff val="35000"/>
                          </a:schemeClr>
                        </a:solidFill>
                        <a:latin typeface="Montserrat" panose="00000500000000000000" pitchFamily="2" charset="0"/>
                        <a:ea typeface="+mn-ea"/>
                        <a:cs typeface="Arial"/>
                      </a:endParaRPr>
                    </a:p>
                    <a:p>
                      <a:pPr>
                        <a:spcBef>
                          <a:spcPts val="600"/>
                        </a:spcBef>
                      </a:pPr>
                      <a:endParaRPr lang="fr-FR" sz="700" b="1" kern="1200" dirty="0">
                        <a:solidFill>
                          <a:schemeClr val="tx1">
                            <a:lumMod val="65000"/>
                            <a:lumOff val="35000"/>
                          </a:schemeClr>
                        </a:solidFill>
                        <a:latin typeface="Montserrat" panose="00000500000000000000" pitchFamily="2" charset="0"/>
                        <a:ea typeface="+mn-ea"/>
                        <a:cs typeface="Arial"/>
                      </a:endParaRPr>
                    </a:p>
                    <a:p>
                      <a:pPr>
                        <a:spcBef>
                          <a:spcPts val="600"/>
                        </a:spcBef>
                      </a:pPr>
                      <a:endParaRPr lang="fr-FR" sz="700" b="1" kern="1200" dirty="0">
                        <a:solidFill>
                          <a:schemeClr val="tx1">
                            <a:lumMod val="65000"/>
                            <a:lumOff val="35000"/>
                          </a:schemeClr>
                        </a:solidFill>
                        <a:latin typeface="Montserrat" panose="00000500000000000000" pitchFamily="2" charset="0"/>
                        <a:ea typeface="+mn-ea"/>
                        <a:cs typeface="Arial"/>
                      </a:endParaRPr>
                    </a:p>
                    <a:p>
                      <a:pPr>
                        <a:spcBef>
                          <a:spcPts val="600"/>
                        </a:spcBef>
                      </a:pPr>
                      <a:endParaRPr lang="fr-FR" sz="500" b="1" kern="1200" dirty="0">
                        <a:solidFill>
                          <a:schemeClr val="tx1">
                            <a:lumMod val="65000"/>
                            <a:lumOff val="35000"/>
                          </a:schemeClr>
                        </a:solidFill>
                        <a:latin typeface="Montserrat" panose="00000500000000000000" pitchFamily="2" charset="0"/>
                        <a:ea typeface="+mn-ea"/>
                        <a:cs typeface="Arial"/>
                      </a:endParaRPr>
                    </a:p>
                    <a:p>
                      <a:pPr>
                        <a:spcBef>
                          <a:spcPts val="600"/>
                        </a:spcBef>
                      </a:pPr>
                      <a:r>
                        <a:rPr lang="fr-FR" sz="800" b="1" kern="1200" dirty="0">
                          <a:solidFill>
                            <a:schemeClr val="tx1">
                              <a:lumMod val="65000"/>
                              <a:lumOff val="35000"/>
                            </a:schemeClr>
                          </a:solidFill>
                          <a:latin typeface="Montserrat" panose="00000500000000000000" pitchFamily="2" charset="0"/>
                          <a:ea typeface="Arial"/>
                          <a:cs typeface="Arial"/>
                        </a:rPr>
                        <a:t>Depuis 2017</a:t>
                      </a:r>
                    </a:p>
                    <a:p>
                      <a:pPr>
                        <a:spcBef>
                          <a:spcPts val="600"/>
                        </a:spcBef>
                      </a:pPr>
                      <a:r>
                        <a:rPr lang="fr-FR" sz="800" b="1" kern="1200" dirty="0">
                          <a:solidFill>
                            <a:schemeClr val="tx1">
                              <a:lumMod val="65000"/>
                              <a:lumOff val="35000"/>
                            </a:schemeClr>
                          </a:solidFill>
                          <a:latin typeface="Montserrat" panose="00000500000000000000" pitchFamily="2" charset="0"/>
                          <a:ea typeface="Arial"/>
                          <a:cs typeface="Arial"/>
                        </a:rPr>
                        <a:t>2016 – 2017</a:t>
                      </a:r>
                    </a:p>
                    <a:p>
                      <a:pPr>
                        <a:spcBef>
                          <a:spcPts val="600"/>
                        </a:spcBef>
                      </a:pPr>
                      <a:endParaRPr lang="fr-FR" sz="700" b="1" kern="1200" dirty="0">
                        <a:solidFill>
                          <a:schemeClr val="tx1">
                            <a:lumMod val="65000"/>
                            <a:lumOff val="35000"/>
                          </a:schemeClr>
                        </a:solidFill>
                        <a:latin typeface="Montserrat" panose="00000500000000000000" pitchFamily="2" charset="0"/>
                        <a:ea typeface="+mn-ea"/>
                        <a:cs typeface="Arial"/>
                      </a:endParaRPr>
                    </a:p>
                    <a:p>
                      <a:pPr>
                        <a:spcBef>
                          <a:spcPts val="600"/>
                        </a:spcBef>
                      </a:pPr>
                      <a:endParaRPr lang="fr-FR" sz="700" b="1" kern="1200" dirty="0">
                        <a:solidFill>
                          <a:schemeClr val="tx1">
                            <a:lumMod val="65000"/>
                            <a:lumOff val="35000"/>
                          </a:schemeClr>
                        </a:solidFill>
                        <a:latin typeface="Montserrat" panose="00000500000000000000" pitchFamily="2" charset="0"/>
                        <a:ea typeface="+mn-ea"/>
                        <a:cs typeface="Arial"/>
                      </a:endParaRPr>
                    </a:p>
                    <a:p>
                      <a:pPr>
                        <a:spcBef>
                          <a:spcPts val="600"/>
                        </a:spcBef>
                      </a:pPr>
                      <a:r>
                        <a:rPr lang="fr-FR" sz="800" b="1" kern="1200" dirty="0">
                          <a:solidFill>
                            <a:schemeClr val="tx1">
                              <a:lumMod val="65000"/>
                              <a:lumOff val="35000"/>
                            </a:schemeClr>
                          </a:solidFill>
                          <a:latin typeface="Montserrat" panose="00000500000000000000" pitchFamily="2" charset="0"/>
                          <a:ea typeface="Arial"/>
                          <a:cs typeface="Arial"/>
                        </a:rPr>
                        <a:t>2011 – 2015</a:t>
                      </a:r>
                    </a:p>
                    <a:p>
                      <a:pPr>
                        <a:spcBef>
                          <a:spcPts val="600"/>
                        </a:spcBef>
                      </a:pPr>
                      <a:endParaRPr lang="fr-FR" sz="700" b="1" kern="1200" dirty="0">
                        <a:solidFill>
                          <a:schemeClr val="tx1">
                            <a:lumMod val="65000"/>
                            <a:lumOff val="35000"/>
                          </a:schemeClr>
                        </a:solidFill>
                        <a:latin typeface="Montserrat" panose="00000500000000000000" pitchFamily="2" charset="0"/>
                        <a:ea typeface="+mn-ea"/>
                        <a:cs typeface="Arial"/>
                      </a:endParaRPr>
                    </a:p>
                    <a:p>
                      <a:pPr>
                        <a:spcBef>
                          <a:spcPts val="600"/>
                        </a:spcBef>
                      </a:pPr>
                      <a:endParaRPr lang="fr-FR" sz="700" b="1" kern="1200" dirty="0">
                        <a:solidFill>
                          <a:schemeClr val="tx1">
                            <a:lumMod val="65000"/>
                            <a:lumOff val="35000"/>
                          </a:schemeClr>
                        </a:solidFill>
                        <a:latin typeface="Montserrat" panose="00000500000000000000" pitchFamily="2" charset="0"/>
                        <a:ea typeface="+mn-ea"/>
                        <a:cs typeface="Arial"/>
                      </a:endParaRPr>
                    </a:p>
                    <a:p>
                      <a:pPr>
                        <a:spcBef>
                          <a:spcPts val="600"/>
                        </a:spcBef>
                      </a:pPr>
                      <a:endParaRPr lang="fr-FR" sz="700" b="1" kern="1200" dirty="0">
                        <a:solidFill>
                          <a:schemeClr val="tx1">
                            <a:lumMod val="65000"/>
                            <a:lumOff val="35000"/>
                          </a:schemeClr>
                        </a:solidFill>
                        <a:latin typeface="Montserrat" panose="00000500000000000000" pitchFamily="2" charset="0"/>
                        <a:ea typeface="+mn-ea"/>
                        <a:cs typeface="Arial"/>
                      </a:endParaRPr>
                    </a:p>
                    <a:p>
                      <a:pPr>
                        <a:spcBef>
                          <a:spcPts val="600"/>
                        </a:spcBef>
                      </a:pPr>
                      <a:r>
                        <a:rPr lang="fr-FR" sz="800" b="1" kern="1200" dirty="0">
                          <a:solidFill>
                            <a:schemeClr val="tx1">
                              <a:lumMod val="65000"/>
                              <a:lumOff val="35000"/>
                            </a:schemeClr>
                          </a:solidFill>
                          <a:latin typeface="Montserrat" panose="00000500000000000000" pitchFamily="2" charset="0"/>
                          <a:ea typeface="Arial"/>
                          <a:cs typeface="Arial"/>
                        </a:rPr>
                        <a:t>2003 – 2011</a:t>
                      </a:r>
                    </a:p>
                    <a:p>
                      <a:pPr>
                        <a:spcBef>
                          <a:spcPts val="600"/>
                        </a:spcBef>
                      </a:pPr>
                      <a:endParaRPr lang="fr-FR" sz="700" b="1" kern="1200" dirty="0">
                        <a:solidFill>
                          <a:schemeClr val="tx1">
                            <a:lumMod val="65000"/>
                            <a:lumOff val="35000"/>
                          </a:schemeClr>
                        </a:solidFill>
                        <a:latin typeface="Montserrat" panose="00000500000000000000" pitchFamily="2" charset="0"/>
                        <a:ea typeface="+mn-ea"/>
                        <a:cs typeface="Arial"/>
                      </a:endParaRPr>
                    </a:p>
                    <a:p>
                      <a:pPr>
                        <a:spcBef>
                          <a:spcPts val="600"/>
                        </a:spcBef>
                      </a:pPr>
                      <a:endParaRPr lang="fr-FR" sz="700" b="1" kern="1200" dirty="0">
                        <a:solidFill>
                          <a:schemeClr val="tx1">
                            <a:lumMod val="65000"/>
                            <a:lumOff val="35000"/>
                          </a:schemeClr>
                        </a:solidFill>
                        <a:latin typeface="Montserrat" panose="00000500000000000000" pitchFamily="2" charset="0"/>
                        <a:ea typeface="+mn-ea"/>
                        <a:cs typeface="Arial"/>
                      </a:endParaRPr>
                    </a:p>
                    <a:p>
                      <a:pPr>
                        <a:spcBef>
                          <a:spcPts val="600"/>
                        </a:spcBef>
                      </a:pPr>
                      <a:endParaRPr lang="fr-FR" sz="700" b="1" kern="1200" dirty="0">
                        <a:solidFill>
                          <a:schemeClr val="tx1">
                            <a:lumMod val="65000"/>
                            <a:lumOff val="35000"/>
                          </a:schemeClr>
                        </a:solidFill>
                        <a:latin typeface="Montserrat" panose="00000500000000000000" pitchFamily="2" charset="0"/>
                        <a:ea typeface="+mn-ea"/>
                        <a:cs typeface="Arial"/>
                      </a:endParaRPr>
                    </a:p>
                    <a:p>
                      <a:pPr>
                        <a:spcBef>
                          <a:spcPts val="600"/>
                        </a:spcBef>
                      </a:pPr>
                      <a:r>
                        <a:rPr lang="fr-FR" sz="800" b="1" kern="1200" dirty="0">
                          <a:solidFill>
                            <a:schemeClr val="tx1">
                              <a:lumMod val="65000"/>
                              <a:lumOff val="35000"/>
                            </a:schemeClr>
                          </a:solidFill>
                          <a:latin typeface="Montserrat" panose="00000500000000000000" pitchFamily="2" charset="0"/>
                          <a:ea typeface="Arial"/>
                          <a:cs typeface="Arial"/>
                        </a:rPr>
                        <a:t>1996 – 2003</a:t>
                      </a:r>
                      <a:endParaRPr lang="fr-FR" sz="800" b="1" kern="1200" dirty="0">
                        <a:solidFill>
                          <a:schemeClr val="tx1">
                            <a:lumMod val="65000"/>
                            <a:lumOff val="35000"/>
                          </a:schemeClr>
                        </a:solidFill>
                        <a:latin typeface="Montserrat" panose="00000500000000000000" pitchFamily="2" charset="0"/>
                        <a:ea typeface="+mn-ea"/>
                        <a:cs typeface="Arial"/>
                      </a:endParaRPr>
                    </a:p>
                  </a:txBody>
                  <a:tcPr marL="0" marR="0" marT="48000" marB="60960">
                    <a:lnL w="12700" cmpd="sng">
                      <a:noFill/>
                      <a:prstDash val="solid"/>
                    </a:lnL>
                    <a:lnR w="12700" cmpd="sng">
                      <a:noFill/>
                      <a:prstDash val="solid"/>
                    </a:lnR>
                    <a:lnT w="12700" cap="flat" cmpd="sng" algn="ctr">
                      <a:solidFill>
                        <a:schemeClr val="bg2"/>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281235714"/>
                  </a:ext>
                </a:extLst>
              </a:tr>
            </a:tbl>
          </a:graphicData>
        </a:graphic>
      </p:graphicFrame>
      <p:pic>
        <p:nvPicPr>
          <p:cNvPr id="11" name="Image 10" descr="Une image contenant personne, mur, intérieur&#10;&#10;Description générée automatiquement">
            <a:extLst>
              <a:ext uri="{FF2B5EF4-FFF2-40B4-BE49-F238E27FC236}">
                <a16:creationId xmlns:a16="http://schemas.microsoft.com/office/drawing/2014/main" id="{62D0C677-1332-4F5C-B20D-3811473A54CF}"/>
              </a:ext>
            </a:extLst>
          </p:cNvPr>
          <p:cNvPicPr>
            <a:picLocks noChangeAspect="1"/>
          </p:cNvPicPr>
          <p:nvPr/>
        </p:nvPicPr>
        <p:blipFill>
          <a:blip r:embed="rId2"/>
          <a:srcRect l="9475" r="9475" b="39074"/>
          <a:stretch>
            <a:fillRect/>
          </a:stretch>
        </p:blipFill>
        <p:spPr>
          <a:xfrm>
            <a:off x="9892800" y="133200"/>
            <a:ext cx="824400" cy="867600"/>
          </a:xfrm>
          <a:custGeom>
            <a:avLst/>
            <a:gdLst>
              <a:gd name="connsiteX0" fmla="*/ 412200 w 824400"/>
              <a:gd name="connsiteY0" fmla="*/ 0 h 867600"/>
              <a:gd name="connsiteX1" fmla="*/ 824400 w 824400"/>
              <a:gd name="connsiteY1" fmla="*/ 433800 h 867600"/>
              <a:gd name="connsiteX2" fmla="*/ 412200 w 824400"/>
              <a:gd name="connsiteY2" fmla="*/ 867600 h 867600"/>
              <a:gd name="connsiteX3" fmla="*/ 0 w 824400"/>
              <a:gd name="connsiteY3" fmla="*/ 433800 h 867600"/>
              <a:gd name="connsiteX4" fmla="*/ 412200 w 824400"/>
              <a:gd name="connsiteY4" fmla="*/ 0 h 86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400" h="867600">
                <a:moveTo>
                  <a:pt x="412200" y="0"/>
                </a:moveTo>
                <a:cubicBezTo>
                  <a:pt x="639852" y="0"/>
                  <a:pt x="824400" y="194219"/>
                  <a:pt x="824400" y="433800"/>
                </a:cubicBezTo>
                <a:cubicBezTo>
                  <a:pt x="824400" y="673381"/>
                  <a:pt x="639852" y="867600"/>
                  <a:pt x="412200" y="867600"/>
                </a:cubicBezTo>
                <a:cubicBezTo>
                  <a:pt x="184548" y="867600"/>
                  <a:pt x="0" y="673381"/>
                  <a:pt x="0" y="433800"/>
                </a:cubicBezTo>
                <a:cubicBezTo>
                  <a:pt x="0" y="194219"/>
                  <a:pt x="184548" y="0"/>
                  <a:pt x="412200" y="0"/>
                </a:cubicBezTo>
                <a:close/>
              </a:path>
            </a:pathLst>
          </a:custGeom>
        </p:spPr>
      </p:pic>
    </p:spTree>
    <p:extLst>
      <p:ext uri="{BB962C8B-B14F-4D97-AF65-F5344CB8AC3E}">
        <p14:creationId xmlns:p14="http://schemas.microsoft.com/office/powerpoint/2010/main" val="225553181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n1g76G99R2CzHPcKnDflS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bVHqxQM8SaWzoz944VLR6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bVHqxQM8SaWzoz944VLR6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bVHqxQM8SaWzoz944VLR6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vMTvXLT_R72VEpDqLaq3F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n1g76G99R2CzHPcKnDflS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vMTvXLT_R72VEpDqLaq3F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n1g76G99R2CzHPcKnDflSA"/>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bVHqxQM8SaWzoz944VLR6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vMTvXLT_R72VEpDqLaq3FQ"/>
</p:tagLst>
</file>

<file path=ppt/tags/tag2.xml><?xml version="1.0" encoding="utf-8"?>
<p:tagLst xmlns:a="http://schemas.openxmlformats.org/drawingml/2006/main" xmlns:r="http://schemas.openxmlformats.org/officeDocument/2006/relationships" xmlns:p="http://schemas.openxmlformats.org/presentationml/2006/main">
  <p:tag name="LINECOLOR" val="7"/>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n1g76G99R2CzHPcKnDflSA"/>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bVHqxQM8SaWzoz944VLR6Q"/>
</p:tagLst>
</file>

<file path=ppt/tags/tag3.xml><?xml version="1.0" encoding="utf-8"?>
<p:tagLst xmlns:a="http://schemas.openxmlformats.org/drawingml/2006/main" xmlns:r="http://schemas.openxmlformats.org/officeDocument/2006/relationships" xmlns:p="http://schemas.openxmlformats.org/presentationml/2006/main">
  <p:tag name="LINECOLOR" val="7"/>
</p:tagLst>
</file>

<file path=ppt/tags/tag4.xml><?xml version="1.0" encoding="utf-8"?>
<p:tagLst xmlns:a="http://schemas.openxmlformats.org/drawingml/2006/main" xmlns:r="http://schemas.openxmlformats.org/officeDocument/2006/relationships" xmlns:p="http://schemas.openxmlformats.org/presentationml/2006/main">
  <p:tag name="LINECOLOR" val="7"/>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vMTvXLT_R72VEpDqLaq3F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n1g76G99R2CzHPcKnDflS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vMTvXLT_R72VEpDqLaq3F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n1g76G99R2CzHPcKnDflS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vMTvXLT_R72VEpDqLaq3FQ"/>
</p:tagLst>
</file>

<file path=ppt/theme/theme1.xml><?xml version="1.0" encoding="utf-8"?>
<a:theme xmlns:a="http://schemas.openxmlformats.org/drawingml/2006/main" name="1_Masque Siège 2021">
  <a:themeElements>
    <a:clrScheme name="Personnalisé 25">
      <a:dk1>
        <a:srgbClr val="000000"/>
      </a:dk1>
      <a:lt1>
        <a:srgbClr val="FFFFFF"/>
      </a:lt1>
      <a:dk2>
        <a:srgbClr val="44398A"/>
      </a:dk2>
      <a:lt2>
        <a:srgbClr val="203F8D"/>
      </a:lt2>
      <a:accent1>
        <a:srgbClr val="2C64A4"/>
      </a:accent1>
      <a:accent2>
        <a:srgbClr val="257A9D"/>
      </a:accent2>
      <a:accent3>
        <a:srgbClr val="F79616"/>
      </a:accent3>
      <a:accent4>
        <a:srgbClr val="45D1D7"/>
      </a:accent4>
      <a:accent5>
        <a:srgbClr val="45D896"/>
      </a:accent5>
      <a:accent6>
        <a:srgbClr val="29898D"/>
      </a:accent6>
      <a:hlink>
        <a:srgbClr val="2162C1"/>
      </a:hlink>
      <a:folHlink>
        <a:srgbClr val="954E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Masques_Powerpoint_Consulting" id="{F1688057-980C-524F-9645-54B610855BBA}" vid="{A4A8D160-2254-2F49-95AC-4FD6EAED2359}"/>
    </a:ext>
  </a:extLst>
</a:theme>
</file>

<file path=ppt/theme/theme2.xml><?xml version="1.0" encoding="utf-8"?>
<a:theme xmlns:a="http://schemas.openxmlformats.org/drawingml/2006/main" name="Thème Talan 2021">
  <a:themeElements>
    <a:clrScheme name="Couleurs de Talan">
      <a:dk1>
        <a:srgbClr val="171616"/>
      </a:dk1>
      <a:lt1>
        <a:srgbClr val="FFFFFF"/>
      </a:lt1>
      <a:dk2>
        <a:srgbClr val="7F7F7F"/>
      </a:dk2>
      <a:lt2>
        <a:srgbClr val="E7E6E6"/>
      </a:lt2>
      <a:accent1>
        <a:srgbClr val="0029CC"/>
      </a:accent1>
      <a:accent2>
        <a:srgbClr val="3D00F2"/>
      </a:accent2>
      <a:accent3>
        <a:srgbClr val="0062FF"/>
      </a:accent3>
      <a:accent4>
        <a:srgbClr val="0091FF"/>
      </a:accent4>
      <a:accent5>
        <a:srgbClr val="00D2D9"/>
      </a:accent5>
      <a:accent6>
        <a:srgbClr val="00D998"/>
      </a:accent6>
      <a:hlink>
        <a:srgbClr val="595959"/>
      </a:hlink>
      <a:folHlink>
        <a:srgbClr val="7F7F7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ème Talan 2021" id="{0D71BEB5-B7F2-4608-A9E6-2C0119CBF55E}" vid="{06319B38-3DD5-4321-92A2-A0A121B1B591}"/>
    </a:ext>
  </a:extLst>
</a:theme>
</file>

<file path=ppt/theme/theme3.xml><?xml version="1.0" encoding="utf-8"?>
<a:theme xmlns:a="http://schemas.openxmlformats.org/drawingml/2006/main"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d04f2a86-103e-41f8-8ea1-74e96e6b3884">
      <UserInfo>
        <DisplayName>Jonathan SAMARAS</DisplayName>
        <AccountId>14</AccountId>
        <AccountType/>
      </UserInfo>
      <UserInfo>
        <DisplayName>Loic RAUSIN</DisplayName>
        <AccountId>15</AccountId>
        <AccountType/>
      </UserInfo>
      <UserInfo>
        <DisplayName>Philippe CASSOULAT</DisplayName>
        <AccountId>545</AccountId>
        <AccountType/>
      </UserInfo>
    </SharedWithUsers>
    <lcf76f155ced4ddcb4097134ff3c332f xmlns="02e6de94-908f-4934-beba-2e2c54d6e01c">
      <Terms xmlns="http://schemas.microsoft.com/office/infopath/2007/PartnerControls"/>
    </lcf76f155ced4ddcb4097134ff3c332f>
    <TaxCatchAll xmlns="d04f2a86-103e-41f8-8ea1-74e96e6b3884" xsi:nil="true"/>
    <Done xmlns="02e6de94-908f-4934-beba-2e2c54d6e01c">to do</Done>
    <_Flow_SignoffStatus xmlns="02e6de94-908f-4934-beba-2e2c54d6e01c" xsi:nil="true"/>
    <Lecture xmlns="02e6de94-908f-4934-beba-2e2c54d6e01c">
      <UserInfo>
        <DisplayName/>
        <AccountId xsi:nil="true"/>
        <AccountType/>
      </UserInfo>
    </Lecture>
    <Trait_x00e9_ xmlns="02e6de94-908f-4934-beba-2e2c54d6e01c">false</Trait_x00e9_>
    <Affectation xmlns="02e6de94-908f-4934-beba-2e2c54d6e01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2B9C19B591D994EBC8A2669784C23FF" ma:contentTypeVersion="24" ma:contentTypeDescription="Crée un document." ma:contentTypeScope="" ma:versionID="d3949bb5cf4f1d900e13dc303d56e5dd">
  <xsd:schema xmlns:xsd="http://www.w3.org/2001/XMLSchema" xmlns:xs="http://www.w3.org/2001/XMLSchema" xmlns:p="http://schemas.microsoft.com/office/2006/metadata/properties" xmlns:ns2="02e6de94-908f-4934-beba-2e2c54d6e01c" xmlns:ns3="d04f2a86-103e-41f8-8ea1-74e96e6b3884" targetNamespace="http://schemas.microsoft.com/office/2006/metadata/properties" ma:root="true" ma:fieldsID="a8ec672d5808060554a634d3321eafbe" ns2:_="" ns3:_="">
    <xsd:import namespace="02e6de94-908f-4934-beba-2e2c54d6e01c"/>
    <xsd:import namespace="d04f2a86-103e-41f8-8ea1-74e96e6b388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Location" minOccurs="0"/>
                <xsd:element ref="ns2:lcf76f155ced4ddcb4097134ff3c332f" minOccurs="0"/>
                <xsd:element ref="ns3:TaxCatchAll" minOccurs="0"/>
                <xsd:element ref="ns2:Affectation" minOccurs="0"/>
                <xsd:element ref="ns2:Done" minOccurs="0"/>
                <xsd:element ref="ns2:Lecture" minOccurs="0"/>
                <xsd:element ref="ns2:MediaServiceObjectDetectorVersions" minOccurs="0"/>
                <xsd:element ref="ns2:Trait_x00e9_"/>
                <xsd:element ref="ns2:_Flow_SignoffStatu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e6de94-908f-4934-beba-2e2c54d6e01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Length (seconds)"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Balises d’images" ma:readOnly="false" ma:fieldId="{5cf76f15-5ced-4ddc-b409-7134ff3c332f}" ma:taxonomyMulti="true" ma:sspId="b33823e1-7006-446b-af26-4f3e04a5b216" ma:termSetId="09814cd3-568e-fe90-9814-8d621ff8fb84" ma:anchorId="fba54fb3-c3e1-fe81-a776-ca4b69148c4d" ma:open="true" ma:isKeyword="false">
      <xsd:complexType>
        <xsd:sequence>
          <xsd:element ref="pc:Terms" minOccurs="0" maxOccurs="1"/>
        </xsd:sequence>
      </xsd:complexType>
    </xsd:element>
    <xsd:element name="Affectation" ma:index="24" nillable="true" ma:displayName="Affectation" ma:description="Cette colonne représente les affectations pour les annotations des RC" ma:format="Dropdown" ma:internalName="Affectation">
      <xsd:simpleType>
        <xsd:union memberTypes="dms:Text">
          <xsd:simpleType>
            <xsd:restriction base="dms:Choice">
              <xsd:enumeration value="Fatoumata"/>
              <xsd:enumeration value="Mozart"/>
            </xsd:restriction>
          </xsd:simpleType>
        </xsd:union>
      </xsd:simpleType>
    </xsd:element>
    <xsd:element name="Done" ma:index="25" nillable="true" ma:displayName="Progression " ma:default="to do" ma:format="Dropdown" ma:internalName="Done">
      <xsd:simpleType>
        <xsd:union memberTypes="dms:Text">
          <xsd:simpleType>
            <xsd:restriction base="dms:Choice">
              <xsd:enumeration value="in progress"/>
              <xsd:enumeration value="to do"/>
              <xsd:enumeration value="Blocking"/>
              <xsd:enumeration value="✓"/>
            </xsd:restriction>
          </xsd:simpleType>
        </xsd:union>
      </xsd:simpleType>
    </xsd:element>
    <xsd:element name="Lecture" ma:index="26" nillable="true" ma:displayName="Lecture" ma:description="Identifiez-vous sur l'article que vous avez lu." ma:format="Dropdown" ma:list="UserInfo" ma:SharePointGroup="0" ma:internalName="Lectur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ObjectDetectorVersions" ma:index="27" nillable="true" ma:displayName="MediaServiceObjectDetectorVersions" ma:hidden="true" ma:indexed="true" ma:internalName="MediaServiceObjectDetectorVersions" ma:readOnly="true">
      <xsd:simpleType>
        <xsd:restriction base="dms:Text"/>
      </xsd:simpleType>
    </xsd:element>
    <xsd:element name="Trait_x00e9_" ma:index="28" ma:displayName="Traité" ma:default="0" ma:format="Dropdown" ma:internalName="Trait_x00e9_">
      <xsd:simpleType>
        <xsd:restriction base="dms:Boolean"/>
      </xsd:simpleType>
    </xsd:element>
    <xsd:element name="_Flow_SignoffStatus" ma:index="29" nillable="true" ma:displayName="Sign-off status" ma:internalName="Sign_x002d_off_x0020_status">
      <xsd:simpleType>
        <xsd:restriction base="dms:Text"/>
      </xsd:simpleType>
    </xsd:element>
    <xsd:element name="MediaServiceSearchProperties" ma:index="30"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04f2a86-103e-41f8-8ea1-74e96e6b3884" elementFormDefault="qualified">
    <xsd:import namespace="http://schemas.microsoft.com/office/2006/documentManagement/types"/>
    <xsd:import namespace="http://schemas.microsoft.com/office/infopath/2007/PartnerControls"/>
    <xsd:element name="SharedWithUsers" ma:index="18"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Partagé avec détails" ma:internalName="SharedWithDetails" ma:readOnly="true">
      <xsd:simpleType>
        <xsd:restriction base="dms:Note">
          <xsd:maxLength value="255"/>
        </xsd:restriction>
      </xsd:simpleType>
    </xsd:element>
    <xsd:element name="TaxCatchAll" ma:index="23" nillable="true" ma:displayName="Taxonomy Catch All Column" ma:hidden="true" ma:list="{e7b9bd46-a292-496d-8733-299f46527b11}" ma:internalName="TaxCatchAll" ma:showField="CatchAllData" ma:web="d04f2a86-103e-41f8-8ea1-74e96e6b388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84856EE-7A3E-4BD6-A435-88CED1953D9A}">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purl.org/dc/dcmitype/"/>
    <ds:schemaRef ds:uri="c33dccb8-c21a-4333-911e-096fd6da32f8"/>
    <ds:schemaRef ds:uri="2da55e51-a82e-41bf-b547-d8667f015abf"/>
    <ds:schemaRef ds:uri="http://www.w3.org/XML/1998/namespace"/>
  </ds:schemaRefs>
</ds:datastoreItem>
</file>

<file path=customXml/itemProps2.xml><?xml version="1.0" encoding="utf-8"?>
<ds:datastoreItem xmlns:ds="http://schemas.openxmlformats.org/officeDocument/2006/customXml" ds:itemID="{9168E965-062B-49D7-B846-BBF536B66763}"/>
</file>

<file path=customXml/itemProps3.xml><?xml version="1.0" encoding="utf-8"?>
<ds:datastoreItem xmlns:ds="http://schemas.openxmlformats.org/officeDocument/2006/customXml" ds:itemID="{F419DEB1-3BDC-4E50-8CCD-9321689B570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Masques_Powerpoint_Consulting</Template>
  <TotalTime>762</TotalTime>
  <Words>2410</Words>
  <Application>Microsoft Office PowerPoint</Application>
  <PresentationFormat>Grand écran</PresentationFormat>
  <Paragraphs>380</Paragraphs>
  <Slides>13</Slides>
  <Notes>5</Notes>
  <HiddenSlides>0</HiddenSlides>
  <MMClips>0</MMClips>
  <ScaleCrop>false</ScaleCrop>
  <HeadingPairs>
    <vt:vector size="6" baseType="variant">
      <vt:variant>
        <vt:lpstr>Polices utilisées</vt:lpstr>
      </vt:variant>
      <vt:variant>
        <vt:i4>9</vt:i4>
      </vt:variant>
      <vt:variant>
        <vt:lpstr>Thème</vt:lpstr>
      </vt:variant>
      <vt:variant>
        <vt:i4>2</vt:i4>
      </vt:variant>
      <vt:variant>
        <vt:lpstr>Titres des diapositives</vt:lpstr>
      </vt:variant>
      <vt:variant>
        <vt:i4>13</vt:i4>
      </vt:variant>
    </vt:vector>
  </HeadingPairs>
  <TitlesOfParts>
    <vt:vector size="24" baseType="lpstr">
      <vt:lpstr>Montserrat</vt:lpstr>
      <vt:lpstr>Calibri</vt:lpstr>
      <vt:lpstr>Avenir LT Std 45 Book</vt:lpstr>
      <vt:lpstr>Wingdings</vt:lpstr>
      <vt:lpstr>Montserrat Medium</vt:lpstr>
      <vt:lpstr>Arial</vt:lpstr>
      <vt:lpstr>Police système Courant</vt:lpstr>
      <vt:lpstr>Arial Black</vt:lpstr>
      <vt:lpstr>Montserrat ExtraBold</vt:lpstr>
      <vt:lpstr>1_Masque Siège 2021</vt:lpstr>
      <vt:lpstr>Thème Talan 2021</vt:lpstr>
      <vt:lpstr>PR.O.G.RES – Séminaire CODIR du 28 septembre 2022</vt:lpstr>
      <vt:lpstr>Préambule</vt:lpstr>
      <vt:lpstr>Présentation PowerPoint</vt:lpstr>
      <vt:lpstr>1. Compréhension du contexte</vt:lpstr>
      <vt:lpstr>2. Démarche proposée</vt:lpstr>
      <vt:lpstr>3. Acteurs du séminaire</vt:lpstr>
      <vt:lpstr>4. Planning</vt:lpstr>
      <vt:lpstr>5. Equipe</vt:lpstr>
      <vt:lpstr>5. BENJAMINE VO VINH MARECHAL Partner (26 années d’expérience)</vt:lpstr>
      <vt:lpstr>5. Jean GRANDEMANGE Directeur (13 années d’expérience)</vt:lpstr>
      <vt:lpstr>6. Proposition commerciale</vt:lpstr>
      <vt:lpstr>7. Annexe - Ordre du jour potentiel</vt:lpstr>
      <vt:lpstr>FIN DU DOCUMENT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Jean GRANDEMANGE</dc:creator>
  <cp:lastModifiedBy>OUDOMPHONG Fanny (EXT TALAN CONSULTING)</cp:lastModifiedBy>
  <cp:revision>8</cp:revision>
  <dcterms:created xsi:type="dcterms:W3CDTF">2022-05-30T14:37:12Z</dcterms:created>
  <dcterms:modified xsi:type="dcterms:W3CDTF">2022-07-19T13:49:58Z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0x010100F2B9C19B591D994EBC8A2669784C23FF</vt:lpwstr>
  </property>
  <property fmtid="{D5CDD505-2E9C-101B-9397-08002B2CF9AE}" pid="3" name="Order">
    <vt:r8>3400</vt:r8>
  </property>
  <property fmtid="{D5CDD505-2E9C-101B-9397-08002B2CF9AE}" pid="4" name="ComplianceAssetId">
    <vt:lpwstr/>
  </property>
  <property fmtid="{D5CDD505-2E9C-101B-9397-08002B2CF9AE}" pid="5" name="MediaServiceImageTags">
    <vt:lpwstr/>
  </property>
  <property fmtid="{D5CDD505-2E9C-101B-9397-08002B2CF9AE}" pid="6" name="MSIP_Label_c8d3f7c8-5c4b-4ab6-9486-a0a9eb08efa7_Enabled">
    <vt:lpwstr>true</vt:lpwstr>
  </property>
  <property fmtid="{D5CDD505-2E9C-101B-9397-08002B2CF9AE}" pid="7" name="MSIP_Label_c8d3f7c8-5c4b-4ab6-9486-a0a9eb08efa7_SetDate">
    <vt:lpwstr>2022-07-19T13:49:28Z</vt:lpwstr>
  </property>
  <property fmtid="{D5CDD505-2E9C-101B-9397-08002B2CF9AE}" pid="8" name="MSIP_Label_c8d3f7c8-5c4b-4ab6-9486-a0a9eb08efa7_Method">
    <vt:lpwstr>Standard</vt:lpwstr>
  </property>
  <property fmtid="{D5CDD505-2E9C-101B-9397-08002B2CF9AE}" pid="9" name="MSIP_Label_c8d3f7c8-5c4b-4ab6-9486-a0a9eb08efa7_Name">
    <vt:lpwstr>Interne - Groupe</vt:lpwstr>
  </property>
  <property fmtid="{D5CDD505-2E9C-101B-9397-08002B2CF9AE}" pid="10" name="MSIP_Label_c8d3f7c8-5c4b-4ab6-9486-a0a9eb08efa7_SiteId">
    <vt:lpwstr>4a7c8238-5799-4b16-9fc6-9ad8fce5a7d9</vt:lpwstr>
  </property>
  <property fmtid="{D5CDD505-2E9C-101B-9397-08002B2CF9AE}" pid="11" name="MSIP_Label_c8d3f7c8-5c4b-4ab6-9486-a0a9eb08efa7_ActionId">
    <vt:lpwstr>ef6a6543-1cb2-4bd5-8c5e-0f23c2f4f95a</vt:lpwstr>
  </property>
  <property fmtid="{D5CDD505-2E9C-101B-9397-08002B2CF9AE}" pid="12" name="MSIP_Label_c8d3f7c8-5c4b-4ab6-9486-a0a9eb08efa7_ContentBits">
    <vt:lpwstr>2</vt:lpwstr>
  </property>
</Properties>
</file>